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4" r:id="rId1"/>
  </p:sldMasterIdLst>
  <p:handoutMasterIdLst>
    <p:handoutMasterId r:id="rId3"/>
  </p:handoutMasterIdLst>
  <p:sldIdLst>
    <p:sldId id="263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E59"/>
    <a:srgbClr val="42799B"/>
    <a:srgbClr val="B2AED6"/>
    <a:srgbClr val="CAC7E3"/>
    <a:srgbClr val="504992"/>
    <a:srgbClr val="8882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94660"/>
  </p:normalViewPr>
  <p:slideViewPr>
    <p:cSldViewPr snapToGrid="0">
      <p:cViewPr varScale="1">
        <p:scale>
          <a:sx n="86" d="100"/>
          <a:sy n="86" d="100"/>
        </p:scale>
        <p:origin x="46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3154" y="5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3">
  <dgm:title val=""/>
  <dgm:desc val=""/>
  <dgm:catLst>
    <dgm:cat type="accent4" pri="11300"/>
  </dgm:catLst>
  <dgm:styleLbl name="node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shade val="80000"/>
      </a:schemeClr>
      <a:schemeClr val="accent4">
        <a:tint val="7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/>
    <dgm:txEffectClrLst/>
  </dgm:styleLbl>
  <dgm:styleLbl name="ln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9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8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01C460-689F-46D0-92CA-21275FAB4D43}" type="doc">
      <dgm:prSet loTypeId="urn:microsoft.com/office/officeart/2005/8/layout/hChevron3" loCatId="process" qsTypeId="urn:microsoft.com/office/officeart/2005/8/quickstyle/simple1" qsCatId="simple" csTypeId="urn:microsoft.com/office/officeart/2005/8/colors/accent4_3" csCatId="accent4" phldr="1"/>
      <dgm:spPr/>
    </dgm:pt>
    <dgm:pt modelId="{C7BB0282-1164-4236-9870-C6340CFE9A4C}">
      <dgm:prSet/>
      <dgm:spPr/>
      <dgm:t>
        <a:bodyPr/>
        <a:lstStyle/>
        <a:p>
          <a:r>
            <a:rPr lang="en-US" noProof="0" dirty="0"/>
            <a:t>Supplier Risk Management</a:t>
          </a:r>
        </a:p>
      </dgm:t>
    </dgm:pt>
    <dgm:pt modelId="{7CB1DD70-0651-4CE8-A900-AA846189DEFD}" type="parTrans" cxnId="{B0524AC6-FA12-40C8-BFDA-A9675D76A68F}">
      <dgm:prSet/>
      <dgm:spPr/>
      <dgm:t>
        <a:bodyPr/>
        <a:lstStyle/>
        <a:p>
          <a:endParaRPr lang="en-US"/>
        </a:p>
      </dgm:t>
    </dgm:pt>
    <dgm:pt modelId="{82A95846-0C82-464B-8451-516379DF417F}" type="sibTrans" cxnId="{B0524AC6-FA12-40C8-BFDA-A9675D76A68F}">
      <dgm:prSet/>
      <dgm:spPr/>
      <dgm:t>
        <a:bodyPr/>
        <a:lstStyle/>
        <a:p>
          <a:endParaRPr lang="en-US"/>
        </a:p>
      </dgm:t>
    </dgm:pt>
    <dgm:pt modelId="{6FB82DA7-2F8E-4240-976F-54BF0A207651}">
      <dgm:prSet phldrT="[Text]"/>
      <dgm:spPr/>
      <dgm:t>
        <a:bodyPr/>
        <a:lstStyle/>
        <a:p>
          <a:r>
            <a:rPr lang="en-US" noProof="0" dirty="0"/>
            <a:t>Supplier</a:t>
          </a:r>
        </a:p>
        <a:p>
          <a:r>
            <a:rPr lang="en-US" noProof="0" dirty="0"/>
            <a:t>Onboarding</a:t>
          </a:r>
        </a:p>
      </dgm:t>
    </dgm:pt>
    <dgm:pt modelId="{C3A46F43-854E-4331-84EC-17B2307CB690}" type="parTrans" cxnId="{21B314DA-8C1C-46F9-8C36-C792B2BC5ED8}">
      <dgm:prSet/>
      <dgm:spPr/>
      <dgm:t>
        <a:bodyPr/>
        <a:lstStyle/>
        <a:p>
          <a:endParaRPr lang="en-US"/>
        </a:p>
      </dgm:t>
    </dgm:pt>
    <dgm:pt modelId="{C6038454-D3DA-425D-981D-6CDF35B07B5C}" type="sibTrans" cxnId="{21B314DA-8C1C-46F9-8C36-C792B2BC5ED8}">
      <dgm:prSet/>
      <dgm:spPr/>
      <dgm:t>
        <a:bodyPr/>
        <a:lstStyle/>
        <a:p>
          <a:endParaRPr lang="en-US"/>
        </a:p>
      </dgm:t>
    </dgm:pt>
    <dgm:pt modelId="{939E36E5-AE58-4007-8A1C-22D9B1857920}">
      <dgm:prSet phldrT="[Text]"/>
      <dgm:spPr/>
      <dgm:t>
        <a:bodyPr/>
        <a:lstStyle/>
        <a:p>
          <a:r>
            <a:rPr lang="en-US" noProof="0" dirty="0"/>
            <a:t>Qualification</a:t>
          </a:r>
        </a:p>
      </dgm:t>
    </dgm:pt>
    <dgm:pt modelId="{E34C66CE-7E4E-46E8-AA6C-338F4F53068F}" type="parTrans" cxnId="{02DD983C-8678-4E13-8BF5-3C62F3AA9EC9}">
      <dgm:prSet/>
      <dgm:spPr/>
      <dgm:t>
        <a:bodyPr/>
        <a:lstStyle/>
        <a:p>
          <a:endParaRPr lang="en-US"/>
        </a:p>
      </dgm:t>
    </dgm:pt>
    <dgm:pt modelId="{9CE75671-B3BA-4E5F-A2EF-E23ADA626346}" type="sibTrans" cxnId="{02DD983C-8678-4E13-8BF5-3C62F3AA9EC9}">
      <dgm:prSet/>
      <dgm:spPr/>
      <dgm:t>
        <a:bodyPr/>
        <a:lstStyle/>
        <a:p>
          <a:endParaRPr lang="en-US"/>
        </a:p>
      </dgm:t>
    </dgm:pt>
    <dgm:pt modelId="{9C6B6EB9-39E6-4F26-973F-2F15BA92E6C5}">
      <dgm:prSet phldrT="[Text]"/>
      <dgm:spPr/>
      <dgm:t>
        <a:bodyPr/>
        <a:lstStyle/>
        <a:p>
          <a:r>
            <a:rPr lang="en-US" noProof="0" dirty="0"/>
            <a:t>Classification</a:t>
          </a:r>
        </a:p>
      </dgm:t>
    </dgm:pt>
    <dgm:pt modelId="{6C46B04B-8534-4CB1-8ECB-F4D5D20FA5F6}" type="parTrans" cxnId="{3C885149-9907-46CD-97CF-13F0203FEDFC}">
      <dgm:prSet/>
      <dgm:spPr/>
      <dgm:t>
        <a:bodyPr/>
        <a:lstStyle/>
        <a:p>
          <a:endParaRPr lang="en-US"/>
        </a:p>
      </dgm:t>
    </dgm:pt>
    <dgm:pt modelId="{ABA2708B-E586-4A70-930A-3B756FB5CDAB}" type="sibTrans" cxnId="{3C885149-9907-46CD-97CF-13F0203FEDFC}">
      <dgm:prSet/>
      <dgm:spPr/>
      <dgm:t>
        <a:bodyPr/>
        <a:lstStyle/>
        <a:p>
          <a:endParaRPr lang="en-US"/>
        </a:p>
      </dgm:t>
    </dgm:pt>
    <dgm:pt modelId="{AACFECDE-516D-4E23-AF1D-196F2B519846}">
      <dgm:prSet/>
      <dgm:spPr/>
      <dgm:t>
        <a:bodyPr/>
        <a:lstStyle/>
        <a:p>
          <a:r>
            <a:rPr lang="en-US" noProof="0" dirty="0"/>
            <a:t>Offboarding</a:t>
          </a:r>
        </a:p>
      </dgm:t>
    </dgm:pt>
    <dgm:pt modelId="{F91FDEA6-8161-4825-8118-BF7C6C6DCEEB}" type="parTrans" cxnId="{CAAA2304-4820-4E75-A6D7-DEA3CB4B2D28}">
      <dgm:prSet/>
      <dgm:spPr/>
      <dgm:t>
        <a:bodyPr/>
        <a:lstStyle/>
        <a:p>
          <a:endParaRPr lang="en-US"/>
        </a:p>
      </dgm:t>
    </dgm:pt>
    <dgm:pt modelId="{459134AD-0AE5-4A75-AE89-2E667A55DEAD}" type="sibTrans" cxnId="{CAAA2304-4820-4E75-A6D7-DEA3CB4B2D28}">
      <dgm:prSet/>
      <dgm:spPr/>
      <dgm:t>
        <a:bodyPr/>
        <a:lstStyle/>
        <a:p>
          <a:endParaRPr lang="en-US"/>
        </a:p>
      </dgm:t>
    </dgm:pt>
    <dgm:pt modelId="{4A7B9F44-863D-48C8-9AA1-6FBD6D1A9327}">
      <dgm:prSet phldrT="[Text]"/>
      <dgm:spPr/>
      <dgm:t>
        <a:bodyPr/>
        <a:lstStyle/>
        <a:p>
          <a:r>
            <a:rPr lang="en-US" noProof="0" dirty="0"/>
            <a:t>Data Management</a:t>
          </a:r>
        </a:p>
      </dgm:t>
    </dgm:pt>
    <dgm:pt modelId="{41905AC6-D78B-4B1C-9A75-D463C5A8356B}" type="parTrans" cxnId="{7011A835-E61C-45C6-970A-416F281D0EE9}">
      <dgm:prSet/>
      <dgm:spPr/>
      <dgm:t>
        <a:bodyPr/>
        <a:lstStyle/>
        <a:p>
          <a:endParaRPr lang="en-US"/>
        </a:p>
      </dgm:t>
    </dgm:pt>
    <dgm:pt modelId="{D65C9D5F-B765-49BF-9BC0-50D472F4DD17}" type="sibTrans" cxnId="{7011A835-E61C-45C6-970A-416F281D0EE9}">
      <dgm:prSet/>
      <dgm:spPr/>
      <dgm:t>
        <a:bodyPr/>
        <a:lstStyle/>
        <a:p>
          <a:endParaRPr lang="en-US"/>
        </a:p>
      </dgm:t>
    </dgm:pt>
    <dgm:pt modelId="{B6C01AE1-B748-499E-8A63-FC08297BB34D}">
      <dgm:prSet phldrT="[Text]"/>
      <dgm:spPr/>
      <dgm:t>
        <a:bodyPr/>
        <a:lstStyle/>
        <a:p>
          <a:r>
            <a:rPr lang="en-US" noProof="0"/>
            <a:t>Performance Management</a:t>
          </a:r>
          <a:endParaRPr lang="en-US" noProof="0" dirty="0"/>
        </a:p>
      </dgm:t>
    </dgm:pt>
    <dgm:pt modelId="{87B089EB-D448-47BE-915D-7C216142A7B2}" type="parTrans" cxnId="{032C7C6F-B561-446F-BFF4-9C412A3CB4D1}">
      <dgm:prSet/>
      <dgm:spPr/>
      <dgm:t>
        <a:bodyPr/>
        <a:lstStyle/>
        <a:p>
          <a:endParaRPr lang="en-US"/>
        </a:p>
      </dgm:t>
    </dgm:pt>
    <dgm:pt modelId="{D2F5A9AD-DB83-45E2-81EA-15627B8BCE1B}" type="sibTrans" cxnId="{032C7C6F-B561-446F-BFF4-9C412A3CB4D1}">
      <dgm:prSet/>
      <dgm:spPr/>
      <dgm:t>
        <a:bodyPr/>
        <a:lstStyle/>
        <a:p>
          <a:endParaRPr lang="en-US"/>
        </a:p>
      </dgm:t>
    </dgm:pt>
    <dgm:pt modelId="{73156DE3-65C8-4FC4-90FC-91A9D704C45E}" type="pres">
      <dgm:prSet presAssocID="{2701C460-689F-46D0-92CA-21275FAB4D43}" presName="Name0" presStyleCnt="0">
        <dgm:presLayoutVars>
          <dgm:dir/>
          <dgm:resizeHandles val="exact"/>
        </dgm:presLayoutVars>
      </dgm:prSet>
      <dgm:spPr/>
    </dgm:pt>
    <dgm:pt modelId="{1075229B-79D8-41EC-9438-8180288FCD83}" type="pres">
      <dgm:prSet presAssocID="{6FB82DA7-2F8E-4240-976F-54BF0A207651}" presName="parTxOnly" presStyleLbl="node1" presStyleIdx="0" presStyleCnt="7" custLinFactNeighborX="-1049">
        <dgm:presLayoutVars>
          <dgm:bulletEnabled val="1"/>
        </dgm:presLayoutVars>
      </dgm:prSet>
      <dgm:spPr/>
    </dgm:pt>
    <dgm:pt modelId="{09B24843-778A-418E-9898-1433E874E83B}" type="pres">
      <dgm:prSet presAssocID="{C6038454-D3DA-425D-981D-6CDF35B07B5C}" presName="parSpace" presStyleCnt="0"/>
      <dgm:spPr/>
    </dgm:pt>
    <dgm:pt modelId="{1E6CE6D9-9F8E-47B5-A6C7-CD384F2A8AF2}" type="pres">
      <dgm:prSet presAssocID="{9C6B6EB9-39E6-4F26-973F-2F15BA92E6C5}" presName="parTxOnly" presStyleLbl="node1" presStyleIdx="1" presStyleCnt="7">
        <dgm:presLayoutVars>
          <dgm:bulletEnabled val="1"/>
        </dgm:presLayoutVars>
      </dgm:prSet>
      <dgm:spPr/>
    </dgm:pt>
    <dgm:pt modelId="{A7FF00A4-22A9-42DA-A864-E2AC43C1266E}" type="pres">
      <dgm:prSet presAssocID="{ABA2708B-E586-4A70-930A-3B756FB5CDAB}" presName="parSpace" presStyleCnt="0"/>
      <dgm:spPr/>
    </dgm:pt>
    <dgm:pt modelId="{645C797F-2398-45CF-A450-BA36EB6307E8}" type="pres">
      <dgm:prSet presAssocID="{939E36E5-AE58-4007-8A1C-22D9B1857920}" presName="parTxOnly" presStyleLbl="node1" presStyleIdx="2" presStyleCnt="7">
        <dgm:presLayoutVars>
          <dgm:bulletEnabled val="1"/>
        </dgm:presLayoutVars>
      </dgm:prSet>
      <dgm:spPr/>
    </dgm:pt>
    <dgm:pt modelId="{DD419FC3-EDC8-45CB-9896-CD28D66ABBD0}" type="pres">
      <dgm:prSet presAssocID="{9CE75671-B3BA-4E5F-A2EF-E23ADA626346}" presName="parSpace" presStyleCnt="0"/>
      <dgm:spPr/>
    </dgm:pt>
    <dgm:pt modelId="{CF65DFB7-DE0A-445D-BE3D-4FF12BDC6B9A}" type="pres">
      <dgm:prSet presAssocID="{4A7B9F44-863D-48C8-9AA1-6FBD6D1A9327}" presName="parTxOnly" presStyleLbl="node1" presStyleIdx="3" presStyleCnt="7">
        <dgm:presLayoutVars>
          <dgm:bulletEnabled val="1"/>
        </dgm:presLayoutVars>
      </dgm:prSet>
      <dgm:spPr/>
    </dgm:pt>
    <dgm:pt modelId="{76DFD3C9-52E9-4767-A67A-7F5A2DBF3FFD}" type="pres">
      <dgm:prSet presAssocID="{D65C9D5F-B765-49BF-9BC0-50D472F4DD17}" presName="parSpace" presStyleCnt="0"/>
      <dgm:spPr/>
    </dgm:pt>
    <dgm:pt modelId="{A72DFE1E-14C5-4400-B7BF-E342C9656CE1}" type="pres">
      <dgm:prSet presAssocID="{C7BB0282-1164-4236-9870-C6340CFE9A4C}" presName="parTxOnly" presStyleLbl="node1" presStyleIdx="4" presStyleCnt="7">
        <dgm:presLayoutVars>
          <dgm:bulletEnabled val="1"/>
        </dgm:presLayoutVars>
      </dgm:prSet>
      <dgm:spPr/>
    </dgm:pt>
    <dgm:pt modelId="{5405FBE1-45C7-43C8-811C-CF0AE3981016}" type="pres">
      <dgm:prSet presAssocID="{82A95846-0C82-464B-8451-516379DF417F}" presName="parSpace" presStyleCnt="0"/>
      <dgm:spPr/>
    </dgm:pt>
    <dgm:pt modelId="{58AA324B-D8AF-406C-A19E-206BF9169F56}" type="pres">
      <dgm:prSet presAssocID="{B6C01AE1-B748-499E-8A63-FC08297BB34D}" presName="parTxOnly" presStyleLbl="node1" presStyleIdx="5" presStyleCnt="7">
        <dgm:presLayoutVars>
          <dgm:bulletEnabled val="1"/>
        </dgm:presLayoutVars>
      </dgm:prSet>
      <dgm:spPr/>
    </dgm:pt>
    <dgm:pt modelId="{02D4DE30-6E83-4216-A5C7-09E29108A881}" type="pres">
      <dgm:prSet presAssocID="{D2F5A9AD-DB83-45E2-81EA-15627B8BCE1B}" presName="parSpace" presStyleCnt="0"/>
      <dgm:spPr/>
    </dgm:pt>
    <dgm:pt modelId="{FCD4AD84-5932-42FE-BED6-4459DE7BE3B9}" type="pres">
      <dgm:prSet presAssocID="{AACFECDE-516D-4E23-AF1D-196F2B519846}" presName="parTxOnly" presStyleLbl="node1" presStyleIdx="6" presStyleCnt="7">
        <dgm:presLayoutVars>
          <dgm:bulletEnabled val="1"/>
        </dgm:presLayoutVars>
      </dgm:prSet>
      <dgm:spPr/>
    </dgm:pt>
  </dgm:ptLst>
  <dgm:cxnLst>
    <dgm:cxn modelId="{CAAA2304-4820-4E75-A6D7-DEA3CB4B2D28}" srcId="{2701C460-689F-46D0-92CA-21275FAB4D43}" destId="{AACFECDE-516D-4E23-AF1D-196F2B519846}" srcOrd="6" destOrd="0" parTransId="{F91FDEA6-8161-4825-8118-BF7C6C6DCEEB}" sibTransId="{459134AD-0AE5-4A75-AE89-2E667A55DEAD}"/>
    <dgm:cxn modelId="{5216CC08-032B-4737-82E4-9D508B47CA37}" type="presOf" srcId="{AACFECDE-516D-4E23-AF1D-196F2B519846}" destId="{FCD4AD84-5932-42FE-BED6-4459DE7BE3B9}" srcOrd="0" destOrd="0" presId="urn:microsoft.com/office/officeart/2005/8/layout/hChevron3"/>
    <dgm:cxn modelId="{5BD30515-A22E-4B0D-8AD6-81B6648FDFC8}" type="presOf" srcId="{2701C460-689F-46D0-92CA-21275FAB4D43}" destId="{73156DE3-65C8-4FC4-90FC-91A9D704C45E}" srcOrd="0" destOrd="0" presId="urn:microsoft.com/office/officeart/2005/8/layout/hChevron3"/>
    <dgm:cxn modelId="{5F011116-D8CC-4951-ADFB-C4596A1E12C4}" type="presOf" srcId="{939E36E5-AE58-4007-8A1C-22D9B1857920}" destId="{645C797F-2398-45CF-A450-BA36EB6307E8}" srcOrd="0" destOrd="0" presId="urn:microsoft.com/office/officeart/2005/8/layout/hChevron3"/>
    <dgm:cxn modelId="{7011A835-E61C-45C6-970A-416F281D0EE9}" srcId="{2701C460-689F-46D0-92CA-21275FAB4D43}" destId="{4A7B9F44-863D-48C8-9AA1-6FBD6D1A9327}" srcOrd="3" destOrd="0" parTransId="{41905AC6-D78B-4B1C-9A75-D463C5A8356B}" sibTransId="{D65C9D5F-B765-49BF-9BC0-50D472F4DD17}"/>
    <dgm:cxn modelId="{02DD983C-8678-4E13-8BF5-3C62F3AA9EC9}" srcId="{2701C460-689F-46D0-92CA-21275FAB4D43}" destId="{939E36E5-AE58-4007-8A1C-22D9B1857920}" srcOrd="2" destOrd="0" parTransId="{E34C66CE-7E4E-46E8-AA6C-338F4F53068F}" sibTransId="{9CE75671-B3BA-4E5F-A2EF-E23ADA626346}"/>
    <dgm:cxn modelId="{D6661765-D3B9-4922-9F42-31B17C5B0053}" type="presOf" srcId="{9C6B6EB9-39E6-4F26-973F-2F15BA92E6C5}" destId="{1E6CE6D9-9F8E-47B5-A6C7-CD384F2A8AF2}" srcOrd="0" destOrd="0" presId="urn:microsoft.com/office/officeart/2005/8/layout/hChevron3"/>
    <dgm:cxn modelId="{3C885149-9907-46CD-97CF-13F0203FEDFC}" srcId="{2701C460-689F-46D0-92CA-21275FAB4D43}" destId="{9C6B6EB9-39E6-4F26-973F-2F15BA92E6C5}" srcOrd="1" destOrd="0" parTransId="{6C46B04B-8534-4CB1-8ECB-F4D5D20FA5F6}" sibTransId="{ABA2708B-E586-4A70-930A-3B756FB5CDAB}"/>
    <dgm:cxn modelId="{D12FBC6C-4E8E-4681-93B4-0D281C780A09}" type="presOf" srcId="{4A7B9F44-863D-48C8-9AA1-6FBD6D1A9327}" destId="{CF65DFB7-DE0A-445D-BE3D-4FF12BDC6B9A}" srcOrd="0" destOrd="0" presId="urn:microsoft.com/office/officeart/2005/8/layout/hChevron3"/>
    <dgm:cxn modelId="{032C7C6F-B561-446F-BFF4-9C412A3CB4D1}" srcId="{2701C460-689F-46D0-92CA-21275FAB4D43}" destId="{B6C01AE1-B748-499E-8A63-FC08297BB34D}" srcOrd="5" destOrd="0" parTransId="{87B089EB-D448-47BE-915D-7C216142A7B2}" sibTransId="{D2F5A9AD-DB83-45E2-81EA-15627B8BCE1B}"/>
    <dgm:cxn modelId="{2B1AEB50-45AF-49A4-A549-EF83264AE831}" type="presOf" srcId="{C7BB0282-1164-4236-9870-C6340CFE9A4C}" destId="{A72DFE1E-14C5-4400-B7BF-E342C9656CE1}" srcOrd="0" destOrd="0" presId="urn:microsoft.com/office/officeart/2005/8/layout/hChevron3"/>
    <dgm:cxn modelId="{C0E1E8A9-2F86-4AAE-ADAC-9FA42102089B}" type="presOf" srcId="{6FB82DA7-2F8E-4240-976F-54BF0A207651}" destId="{1075229B-79D8-41EC-9438-8180288FCD83}" srcOrd="0" destOrd="0" presId="urn:microsoft.com/office/officeart/2005/8/layout/hChevron3"/>
    <dgm:cxn modelId="{B0524AC6-FA12-40C8-BFDA-A9675D76A68F}" srcId="{2701C460-689F-46D0-92CA-21275FAB4D43}" destId="{C7BB0282-1164-4236-9870-C6340CFE9A4C}" srcOrd="4" destOrd="0" parTransId="{7CB1DD70-0651-4CE8-A900-AA846189DEFD}" sibTransId="{82A95846-0C82-464B-8451-516379DF417F}"/>
    <dgm:cxn modelId="{21B314DA-8C1C-46F9-8C36-C792B2BC5ED8}" srcId="{2701C460-689F-46D0-92CA-21275FAB4D43}" destId="{6FB82DA7-2F8E-4240-976F-54BF0A207651}" srcOrd="0" destOrd="0" parTransId="{C3A46F43-854E-4331-84EC-17B2307CB690}" sibTransId="{C6038454-D3DA-425D-981D-6CDF35B07B5C}"/>
    <dgm:cxn modelId="{B44E32E0-4C2C-4868-8C2B-B8B4F18814D4}" type="presOf" srcId="{B6C01AE1-B748-499E-8A63-FC08297BB34D}" destId="{58AA324B-D8AF-406C-A19E-206BF9169F56}" srcOrd="0" destOrd="0" presId="urn:microsoft.com/office/officeart/2005/8/layout/hChevron3"/>
    <dgm:cxn modelId="{AF18266B-C3D4-47DC-8E21-BFED0EF4F066}" type="presParOf" srcId="{73156DE3-65C8-4FC4-90FC-91A9D704C45E}" destId="{1075229B-79D8-41EC-9438-8180288FCD83}" srcOrd="0" destOrd="0" presId="urn:microsoft.com/office/officeart/2005/8/layout/hChevron3"/>
    <dgm:cxn modelId="{F6A89396-BA08-44C8-9DF3-36D0F4EE7092}" type="presParOf" srcId="{73156DE3-65C8-4FC4-90FC-91A9D704C45E}" destId="{09B24843-778A-418E-9898-1433E874E83B}" srcOrd="1" destOrd="0" presId="urn:microsoft.com/office/officeart/2005/8/layout/hChevron3"/>
    <dgm:cxn modelId="{A33FF579-3419-4F75-B1DE-D6274FD03BD4}" type="presParOf" srcId="{73156DE3-65C8-4FC4-90FC-91A9D704C45E}" destId="{1E6CE6D9-9F8E-47B5-A6C7-CD384F2A8AF2}" srcOrd="2" destOrd="0" presId="urn:microsoft.com/office/officeart/2005/8/layout/hChevron3"/>
    <dgm:cxn modelId="{DA047A2C-6E48-4164-8587-C25336AF03B0}" type="presParOf" srcId="{73156DE3-65C8-4FC4-90FC-91A9D704C45E}" destId="{A7FF00A4-22A9-42DA-A864-E2AC43C1266E}" srcOrd="3" destOrd="0" presId="urn:microsoft.com/office/officeart/2005/8/layout/hChevron3"/>
    <dgm:cxn modelId="{E5730D73-85D9-4C96-8700-AB82339D9DF6}" type="presParOf" srcId="{73156DE3-65C8-4FC4-90FC-91A9D704C45E}" destId="{645C797F-2398-45CF-A450-BA36EB6307E8}" srcOrd="4" destOrd="0" presId="urn:microsoft.com/office/officeart/2005/8/layout/hChevron3"/>
    <dgm:cxn modelId="{A1AF1A51-5D3A-4ED3-91C9-D29F97D0E5C1}" type="presParOf" srcId="{73156DE3-65C8-4FC4-90FC-91A9D704C45E}" destId="{DD419FC3-EDC8-45CB-9896-CD28D66ABBD0}" srcOrd="5" destOrd="0" presId="urn:microsoft.com/office/officeart/2005/8/layout/hChevron3"/>
    <dgm:cxn modelId="{22BF9077-5052-4ECE-84DC-269E93379A24}" type="presParOf" srcId="{73156DE3-65C8-4FC4-90FC-91A9D704C45E}" destId="{CF65DFB7-DE0A-445D-BE3D-4FF12BDC6B9A}" srcOrd="6" destOrd="0" presId="urn:microsoft.com/office/officeart/2005/8/layout/hChevron3"/>
    <dgm:cxn modelId="{7914007A-C770-495F-8B8D-91872AE7D4BC}" type="presParOf" srcId="{73156DE3-65C8-4FC4-90FC-91A9D704C45E}" destId="{76DFD3C9-52E9-4767-A67A-7F5A2DBF3FFD}" srcOrd="7" destOrd="0" presId="urn:microsoft.com/office/officeart/2005/8/layout/hChevron3"/>
    <dgm:cxn modelId="{D830006E-8BF5-4803-A2D9-4202120BF86B}" type="presParOf" srcId="{73156DE3-65C8-4FC4-90FC-91A9D704C45E}" destId="{A72DFE1E-14C5-4400-B7BF-E342C9656CE1}" srcOrd="8" destOrd="0" presId="urn:microsoft.com/office/officeart/2005/8/layout/hChevron3"/>
    <dgm:cxn modelId="{A7FD2DE1-7ECA-4AC3-B172-111BBC013AF0}" type="presParOf" srcId="{73156DE3-65C8-4FC4-90FC-91A9D704C45E}" destId="{5405FBE1-45C7-43C8-811C-CF0AE3981016}" srcOrd="9" destOrd="0" presId="urn:microsoft.com/office/officeart/2005/8/layout/hChevron3"/>
    <dgm:cxn modelId="{410CFF4C-D297-4196-8AC6-2FF3CB0AEE15}" type="presParOf" srcId="{73156DE3-65C8-4FC4-90FC-91A9D704C45E}" destId="{58AA324B-D8AF-406C-A19E-206BF9169F56}" srcOrd="10" destOrd="0" presId="urn:microsoft.com/office/officeart/2005/8/layout/hChevron3"/>
    <dgm:cxn modelId="{A9AD90EB-4BAC-4BB6-89A7-FCFC035737E8}" type="presParOf" srcId="{73156DE3-65C8-4FC4-90FC-91A9D704C45E}" destId="{02D4DE30-6E83-4216-A5C7-09E29108A881}" srcOrd="11" destOrd="0" presId="urn:microsoft.com/office/officeart/2005/8/layout/hChevron3"/>
    <dgm:cxn modelId="{A6CD2392-D9DA-4A59-B323-873CEE3E53E6}" type="presParOf" srcId="{73156DE3-65C8-4FC4-90FC-91A9D704C45E}" destId="{FCD4AD84-5932-42FE-BED6-4459DE7BE3B9}" srcOrd="12" destOrd="0" presId="urn:microsoft.com/office/officeart/2005/8/layout/hChevron3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701C460-689F-46D0-92CA-21275FAB4D43}" type="doc">
      <dgm:prSet loTypeId="urn:microsoft.com/office/officeart/2005/8/layout/hChevron3" loCatId="process" qsTypeId="urn:microsoft.com/office/officeart/2005/8/quickstyle/simple1" qsCatId="simple" csTypeId="urn:microsoft.com/office/officeart/2005/8/colors/accent1_3" csCatId="accent1" phldr="1"/>
      <dgm:spPr/>
    </dgm:pt>
    <dgm:pt modelId="{82EABEB1-802F-46BF-BD04-609AEF582FFB}">
      <dgm:prSet phldrT="[Text]"/>
      <dgm:spPr/>
      <dgm:t>
        <a:bodyPr/>
        <a:lstStyle/>
        <a:p>
          <a:r>
            <a:rPr lang="en-US" noProof="0" dirty="0"/>
            <a:t>Sourcing</a:t>
          </a:r>
        </a:p>
      </dgm:t>
    </dgm:pt>
    <dgm:pt modelId="{149D2C60-189B-4756-BA90-FB1363EACF8F}" type="parTrans" cxnId="{FC8E936C-BFFC-4194-A83F-A5FA307BD4D4}">
      <dgm:prSet/>
      <dgm:spPr/>
      <dgm:t>
        <a:bodyPr/>
        <a:lstStyle/>
        <a:p>
          <a:endParaRPr lang="en-US"/>
        </a:p>
      </dgm:t>
    </dgm:pt>
    <dgm:pt modelId="{CCF5B4E3-503A-460E-9351-00010BC83536}" type="sibTrans" cxnId="{FC8E936C-BFFC-4194-A83F-A5FA307BD4D4}">
      <dgm:prSet/>
      <dgm:spPr/>
      <dgm:t>
        <a:bodyPr/>
        <a:lstStyle/>
        <a:p>
          <a:endParaRPr lang="en-US"/>
        </a:p>
      </dgm:t>
    </dgm:pt>
    <dgm:pt modelId="{6FC495C8-C7D8-4C55-8B12-FD5A3CB48900}">
      <dgm:prSet phldrT="[Text]"/>
      <dgm:spPr/>
      <dgm:t>
        <a:bodyPr/>
        <a:lstStyle/>
        <a:p>
          <a:r>
            <a:rPr lang="en-US" noProof="0" dirty="0"/>
            <a:t>Contract Management</a:t>
          </a:r>
        </a:p>
        <a:p>
          <a:r>
            <a:rPr lang="en-US" noProof="0" dirty="0"/>
            <a:t>(CLM)</a:t>
          </a:r>
        </a:p>
      </dgm:t>
    </dgm:pt>
    <dgm:pt modelId="{DAB3D9F6-9101-4063-9C39-50A42EBE755C}" type="parTrans" cxnId="{FC64EE29-6078-4398-8E88-445A21F27FD8}">
      <dgm:prSet/>
      <dgm:spPr/>
      <dgm:t>
        <a:bodyPr/>
        <a:lstStyle/>
        <a:p>
          <a:endParaRPr lang="en-US"/>
        </a:p>
      </dgm:t>
    </dgm:pt>
    <dgm:pt modelId="{997A09F1-4E73-444C-8BBC-F638F729F9A4}" type="sibTrans" cxnId="{FC64EE29-6078-4398-8E88-445A21F27FD8}">
      <dgm:prSet/>
      <dgm:spPr/>
      <dgm:t>
        <a:bodyPr/>
        <a:lstStyle/>
        <a:p>
          <a:endParaRPr lang="en-US"/>
        </a:p>
      </dgm:t>
    </dgm:pt>
    <dgm:pt modelId="{C7BB0282-1164-4236-9870-C6340CFE9A4C}">
      <dgm:prSet/>
      <dgm:spPr/>
      <dgm:t>
        <a:bodyPr/>
        <a:lstStyle/>
        <a:p>
          <a:r>
            <a:rPr lang="en-US" noProof="0" dirty="0"/>
            <a:t>Operational Purchasing</a:t>
          </a:r>
        </a:p>
        <a:p>
          <a:r>
            <a:rPr lang="en-US" noProof="0" dirty="0"/>
            <a:t>(P2P)</a:t>
          </a:r>
        </a:p>
      </dgm:t>
    </dgm:pt>
    <dgm:pt modelId="{7CB1DD70-0651-4CE8-A900-AA846189DEFD}" type="parTrans" cxnId="{B0524AC6-FA12-40C8-BFDA-A9675D76A68F}">
      <dgm:prSet/>
      <dgm:spPr/>
      <dgm:t>
        <a:bodyPr/>
        <a:lstStyle/>
        <a:p>
          <a:endParaRPr lang="en-US"/>
        </a:p>
      </dgm:t>
    </dgm:pt>
    <dgm:pt modelId="{82A95846-0C82-464B-8451-516379DF417F}" type="sibTrans" cxnId="{B0524AC6-FA12-40C8-BFDA-A9675D76A68F}">
      <dgm:prSet/>
      <dgm:spPr/>
      <dgm:t>
        <a:bodyPr/>
        <a:lstStyle/>
        <a:p>
          <a:endParaRPr lang="en-US"/>
        </a:p>
      </dgm:t>
    </dgm:pt>
    <dgm:pt modelId="{954AFD91-6597-4F7E-97CD-907AD408C472}">
      <dgm:prSet/>
      <dgm:spPr/>
      <dgm:t>
        <a:bodyPr/>
        <a:lstStyle/>
        <a:p>
          <a:r>
            <a:rPr lang="en-US" noProof="0" dirty="0"/>
            <a:t>Accounts Payable</a:t>
          </a:r>
        </a:p>
        <a:p>
          <a:r>
            <a:rPr lang="en-US" noProof="0" dirty="0"/>
            <a:t>(AP)</a:t>
          </a:r>
        </a:p>
      </dgm:t>
    </dgm:pt>
    <dgm:pt modelId="{9CD95C74-3E2B-4A69-A563-3C5C6541F8CD}" type="parTrans" cxnId="{0C59BF33-C61B-492E-9246-04EC2B45B04D}">
      <dgm:prSet/>
      <dgm:spPr/>
      <dgm:t>
        <a:bodyPr/>
        <a:lstStyle/>
        <a:p>
          <a:endParaRPr lang="en-US"/>
        </a:p>
      </dgm:t>
    </dgm:pt>
    <dgm:pt modelId="{15CE4B4E-1972-45E7-83B6-72DFAAAC3A10}" type="sibTrans" cxnId="{0C59BF33-C61B-492E-9246-04EC2B45B04D}">
      <dgm:prSet/>
      <dgm:spPr/>
      <dgm:t>
        <a:bodyPr/>
        <a:lstStyle/>
        <a:p>
          <a:endParaRPr lang="en-US"/>
        </a:p>
      </dgm:t>
    </dgm:pt>
    <dgm:pt modelId="{6FB82DA7-2F8E-4240-976F-54BF0A207651}">
      <dgm:prSet phldrT="[Text]"/>
      <dgm:spPr/>
      <dgm:t>
        <a:bodyPr/>
        <a:lstStyle/>
        <a:p>
          <a:r>
            <a:rPr lang="en-US" noProof="0" dirty="0"/>
            <a:t>Spend Analysis &amp; Demand Management</a:t>
          </a:r>
        </a:p>
      </dgm:t>
    </dgm:pt>
    <dgm:pt modelId="{C3A46F43-854E-4331-84EC-17B2307CB690}" type="parTrans" cxnId="{21B314DA-8C1C-46F9-8C36-C792B2BC5ED8}">
      <dgm:prSet/>
      <dgm:spPr/>
      <dgm:t>
        <a:bodyPr/>
        <a:lstStyle/>
        <a:p>
          <a:endParaRPr lang="en-US"/>
        </a:p>
      </dgm:t>
    </dgm:pt>
    <dgm:pt modelId="{C6038454-D3DA-425D-981D-6CDF35B07B5C}" type="sibTrans" cxnId="{21B314DA-8C1C-46F9-8C36-C792B2BC5ED8}">
      <dgm:prSet/>
      <dgm:spPr/>
      <dgm:t>
        <a:bodyPr/>
        <a:lstStyle/>
        <a:p>
          <a:endParaRPr lang="en-US"/>
        </a:p>
      </dgm:t>
    </dgm:pt>
    <dgm:pt modelId="{939E36E5-AE58-4007-8A1C-22D9B1857920}">
      <dgm:prSet phldrT="[Text]"/>
      <dgm:spPr/>
      <dgm:t>
        <a:bodyPr/>
        <a:lstStyle/>
        <a:p>
          <a:r>
            <a:rPr lang="en-US" noProof="0" dirty="0"/>
            <a:t>Category Management</a:t>
          </a:r>
        </a:p>
      </dgm:t>
    </dgm:pt>
    <dgm:pt modelId="{E34C66CE-7E4E-46E8-AA6C-338F4F53068F}" type="parTrans" cxnId="{02DD983C-8678-4E13-8BF5-3C62F3AA9EC9}">
      <dgm:prSet/>
      <dgm:spPr/>
      <dgm:t>
        <a:bodyPr/>
        <a:lstStyle/>
        <a:p>
          <a:endParaRPr lang="en-US"/>
        </a:p>
      </dgm:t>
    </dgm:pt>
    <dgm:pt modelId="{9CE75671-B3BA-4E5F-A2EF-E23ADA626346}" type="sibTrans" cxnId="{02DD983C-8678-4E13-8BF5-3C62F3AA9EC9}">
      <dgm:prSet/>
      <dgm:spPr/>
      <dgm:t>
        <a:bodyPr/>
        <a:lstStyle/>
        <a:p>
          <a:endParaRPr lang="en-US"/>
        </a:p>
      </dgm:t>
    </dgm:pt>
    <dgm:pt modelId="{73156DE3-65C8-4FC4-90FC-91A9D704C45E}" type="pres">
      <dgm:prSet presAssocID="{2701C460-689F-46D0-92CA-21275FAB4D43}" presName="Name0" presStyleCnt="0">
        <dgm:presLayoutVars>
          <dgm:dir/>
          <dgm:resizeHandles val="exact"/>
        </dgm:presLayoutVars>
      </dgm:prSet>
      <dgm:spPr/>
    </dgm:pt>
    <dgm:pt modelId="{1075229B-79D8-41EC-9438-8180288FCD83}" type="pres">
      <dgm:prSet presAssocID="{6FB82DA7-2F8E-4240-976F-54BF0A207651}" presName="parTxOnly" presStyleLbl="node1" presStyleIdx="0" presStyleCnt="6">
        <dgm:presLayoutVars>
          <dgm:bulletEnabled val="1"/>
        </dgm:presLayoutVars>
      </dgm:prSet>
      <dgm:spPr/>
    </dgm:pt>
    <dgm:pt modelId="{09B24843-778A-418E-9898-1433E874E83B}" type="pres">
      <dgm:prSet presAssocID="{C6038454-D3DA-425D-981D-6CDF35B07B5C}" presName="parSpace" presStyleCnt="0"/>
      <dgm:spPr/>
    </dgm:pt>
    <dgm:pt modelId="{645C797F-2398-45CF-A450-BA36EB6307E8}" type="pres">
      <dgm:prSet presAssocID="{939E36E5-AE58-4007-8A1C-22D9B1857920}" presName="parTxOnly" presStyleLbl="node1" presStyleIdx="1" presStyleCnt="6">
        <dgm:presLayoutVars>
          <dgm:bulletEnabled val="1"/>
        </dgm:presLayoutVars>
      </dgm:prSet>
      <dgm:spPr/>
    </dgm:pt>
    <dgm:pt modelId="{DD419FC3-EDC8-45CB-9896-CD28D66ABBD0}" type="pres">
      <dgm:prSet presAssocID="{9CE75671-B3BA-4E5F-A2EF-E23ADA626346}" presName="parSpace" presStyleCnt="0"/>
      <dgm:spPr/>
    </dgm:pt>
    <dgm:pt modelId="{58B1F982-7ED0-4FCE-94F5-D2D28B23AB5F}" type="pres">
      <dgm:prSet presAssocID="{82EABEB1-802F-46BF-BD04-609AEF582FFB}" presName="parTxOnly" presStyleLbl="node1" presStyleIdx="2" presStyleCnt="6">
        <dgm:presLayoutVars>
          <dgm:bulletEnabled val="1"/>
        </dgm:presLayoutVars>
      </dgm:prSet>
      <dgm:spPr/>
    </dgm:pt>
    <dgm:pt modelId="{2385E60D-8B60-4EDE-A240-04646D4D3027}" type="pres">
      <dgm:prSet presAssocID="{CCF5B4E3-503A-460E-9351-00010BC83536}" presName="parSpace" presStyleCnt="0"/>
      <dgm:spPr/>
    </dgm:pt>
    <dgm:pt modelId="{DD2DA4EF-2677-4A0E-981C-3DD4034CF4BC}" type="pres">
      <dgm:prSet presAssocID="{6FC495C8-C7D8-4C55-8B12-FD5A3CB48900}" presName="parTxOnly" presStyleLbl="node1" presStyleIdx="3" presStyleCnt="6">
        <dgm:presLayoutVars>
          <dgm:bulletEnabled val="1"/>
        </dgm:presLayoutVars>
      </dgm:prSet>
      <dgm:spPr/>
    </dgm:pt>
    <dgm:pt modelId="{773CF491-A909-467F-AA28-AD7B94255FB2}" type="pres">
      <dgm:prSet presAssocID="{997A09F1-4E73-444C-8BBC-F638F729F9A4}" presName="parSpace" presStyleCnt="0"/>
      <dgm:spPr/>
    </dgm:pt>
    <dgm:pt modelId="{A72DFE1E-14C5-4400-B7BF-E342C9656CE1}" type="pres">
      <dgm:prSet presAssocID="{C7BB0282-1164-4236-9870-C6340CFE9A4C}" presName="parTxOnly" presStyleLbl="node1" presStyleIdx="4" presStyleCnt="6">
        <dgm:presLayoutVars>
          <dgm:bulletEnabled val="1"/>
        </dgm:presLayoutVars>
      </dgm:prSet>
      <dgm:spPr/>
    </dgm:pt>
    <dgm:pt modelId="{ED80B601-45D2-4E4C-9DC7-ABB86DFB50EE}" type="pres">
      <dgm:prSet presAssocID="{82A95846-0C82-464B-8451-516379DF417F}" presName="parSpace" presStyleCnt="0"/>
      <dgm:spPr/>
    </dgm:pt>
    <dgm:pt modelId="{7A2C0EC8-0D8C-4A20-B7B3-EE64E78DBAA7}" type="pres">
      <dgm:prSet presAssocID="{954AFD91-6597-4F7E-97CD-907AD408C472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6CBA0D10-8DE2-4E43-BBDF-21C650828428}" type="presOf" srcId="{954AFD91-6597-4F7E-97CD-907AD408C472}" destId="{7A2C0EC8-0D8C-4A20-B7B3-EE64E78DBAA7}" srcOrd="0" destOrd="0" presId="urn:microsoft.com/office/officeart/2005/8/layout/hChevron3"/>
    <dgm:cxn modelId="{EC1D9110-8A6E-4F53-B6C4-C1B99F6D196D}" type="presOf" srcId="{6FC495C8-C7D8-4C55-8B12-FD5A3CB48900}" destId="{DD2DA4EF-2677-4A0E-981C-3DD4034CF4BC}" srcOrd="0" destOrd="0" presId="urn:microsoft.com/office/officeart/2005/8/layout/hChevron3"/>
    <dgm:cxn modelId="{5BD30515-A22E-4B0D-8AD6-81B6648FDFC8}" type="presOf" srcId="{2701C460-689F-46D0-92CA-21275FAB4D43}" destId="{73156DE3-65C8-4FC4-90FC-91A9D704C45E}" srcOrd="0" destOrd="0" presId="urn:microsoft.com/office/officeart/2005/8/layout/hChevron3"/>
    <dgm:cxn modelId="{5F011116-D8CC-4951-ADFB-C4596A1E12C4}" type="presOf" srcId="{939E36E5-AE58-4007-8A1C-22D9B1857920}" destId="{645C797F-2398-45CF-A450-BA36EB6307E8}" srcOrd="0" destOrd="0" presId="urn:microsoft.com/office/officeart/2005/8/layout/hChevron3"/>
    <dgm:cxn modelId="{FC64EE29-6078-4398-8E88-445A21F27FD8}" srcId="{2701C460-689F-46D0-92CA-21275FAB4D43}" destId="{6FC495C8-C7D8-4C55-8B12-FD5A3CB48900}" srcOrd="3" destOrd="0" parTransId="{DAB3D9F6-9101-4063-9C39-50A42EBE755C}" sibTransId="{997A09F1-4E73-444C-8BBC-F638F729F9A4}"/>
    <dgm:cxn modelId="{0C59BF33-C61B-492E-9246-04EC2B45B04D}" srcId="{2701C460-689F-46D0-92CA-21275FAB4D43}" destId="{954AFD91-6597-4F7E-97CD-907AD408C472}" srcOrd="5" destOrd="0" parTransId="{9CD95C74-3E2B-4A69-A563-3C5C6541F8CD}" sibTransId="{15CE4B4E-1972-45E7-83B6-72DFAAAC3A10}"/>
    <dgm:cxn modelId="{02DD983C-8678-4E13-8BF5-3C62F3AA9EC9}" srcId="{2701C460-689F-46D0-92CA-21275FAB4D43}" destId="{939E36E5-AE58-4007-8A1C-22D9B1857920}" srcOrd="1" destOrd="0" parTransId="{E34C66CE-7E4E-46E8-AA6C-338F4F53068F}" sibTransId="{9CE75671-B3BA-4E5F-A2EF-E23ADA626346}"/>
    <dgm:cxn modelId="{40AFC763-D422-4D17-AA41-E7376E9AC7E0}" type="presOf" srcId="{82EABEB1-802F-46BF-BD04-609AEF582FFB}" destId="{58B1F982-7ED0-4FCE-94F5-D2D28B23AB5F}" srcOrd="0" destOrd="0" presId="urn:microsoft.com/office/officeart/2005/8/layout/hChevron3"/>
    <dgm:cxn modelId="{FC8E936C-BFFC-4194-A83F-A5FA307BD4D4}" srcId="{2701C460-689F-46D0-92CA-21275FAB4D43}" destId="{82EABEB1-802F-46BF-BD04-609AEF582FFB}" srcOrd="2" destOrd="0" parTransId="{149D2C60-189B-4756-BA90-FB1363EACF8F}" sibTransId="{CCF5B4E3-503A-460E-9351-00010BC83536}"/>
    <dgm:cxn modelId="{2B1AEB50-45AF-49A4-A549-EF83264AE831}" type="presOf" srcId="{C7BB0282-1164-4236-9870-C6340CFE9A4C}" destId="{A72DFE1E-14C5-4400-B7BF-E342C9656CE1}" srcOrd="0" destOrd="0" presId="urn:microsoft.com/office/officeart/2005/8/layout/hChevron3"/>
    <dgm:cxn modelId="{C0E1E8A9-2F86-4AAE-ADAC-9FA42102089B}" type="presOf" srcId="{6FB82DA7-2F8E-4240-976F-54BF0A207651}" destId="{1075229B-79D8-41EC-9438-8180288FCD83}" srcOrd="0" destOrd="0" presId="urn:microsoft.com/office/officeart/2005/8/layout/hChevron3"/>
    <dgm:cxn modelId="{B0524AC6-FA12-40C8-BFDA-A9675D76A68F}" srcId="{2701C460-689F-46D0-92CA-21275FAB4D43}" destId="{C7BB0282-1164-4236-9870-C6340CFE9A4C}" srcOrd="4" destOrd="0" parTransId="{7CB1DD70-0651-4CE8-A900-AA846189DEFD}" sibTransId="{82A95846-0C82-464B-8451-516379DF417F}"/>
    <dgm:cxn modelId="{21B314DA-8C1C-46F9-8C36-C792B2BC5ED8}" srcId="{2701C460-689F-46D0-92CA-21275FAB4D43}" destId="{6FB82DA7-2F8E-4240-976F-54BF0A207651}" srcOrd="0" destOrd="0" parTransId="{C3A46F43-854E-4331-84EC-17B2307CB690}" sibTransId="{C6038454-D3DA-425D-981D-6CDF35B07B5C}"/>
    <dgm:cxn modelId="{AF18266B-C3D4-47DC-8E21-BFED0EF4F066}" type="presParOf" srcId="{73156DE3-65C8-4FC4-90FC-91A9D704C45E}" destId="{1075229B-79D8-41EC-9438-8180288FCD83}" srcOrd="0" destOrd="0" presId="urn:microsoft.com/office/officeart/2005/8/layout/hChevron3"/>
    <dgm:cxn modelId="{F6A89396-BA08-44C8-9DF3-36D0F4EE7092}" type="presParOf" srcId="{73156DE3-65C8-4FC4-90FC-91A9D704C45E}" destId="{09B24843-778A-418E-9898-1433E874E83B}" srcOrd="1" destOrd="0" presId="urn:microsoft.com/office/officeart/2005/8/layout/hChevron3"/>
    <dgm:cxn modelId="{E5730D73-85D9-4C96-8700-AB82339D9DF6}" type="presParOf" srcId="{73156DE3-65C8-4FC4-90FC-91A9D704C45E}" destId="{645C797F-2398-45CF-A450-BA36EB6307E8}" srcOrd="2" destOrd="0" presId="urn:microsoft.com/office/officeart/2005/8/layout/hChevron3"/>
    <dgm:cxn modelId="{A1AF1A51-5D3A-4ED3-91C9-D29F97D0E5C1}" type="presParOf" srcId="{73156DE3-65C8-4FC4-90FC-91A9D704C45E}" destId="{DD419FC3-EDC8-45CB-9896-CD28D66ABBD0}" srcOrd="3" destOrd="0" presId="urn:microsoft.com/office/officeart/2005/8/layout/hChevron3"/>
    <dgm:cxn modelId="{B28F8D82-8E5B-4922-86D9-10A6A2DC1018}" type="presParOf" srcId="{73156DE3-65C8-4FC4-90FC-91A9D704C45E}" destId="{58B1F982-7ED0-4FCE-94F5-D2D28B23AB5F}" srcOrd="4" destOrd="0" presId="urn:microsoft.com/office/officeart/2005/8/layout/hChevron3"/>
    <dgm:cxn modelId="{0B0E0A2E-5679-4221-B38B-30B807465038}" type="presParOf" srcId="{73156DE3-65C8-4FC4-90FC-91A9D704C45E}" destId="{2385E60D-8B60-4EDE-A240-04646D4D3027}" srcOrd="5" destOrd="0" presId="urn:microsoft.com/office/officeart/2005/8/layout/hChevron3"/>
    <dgm:cxn modelId="{E89AEF06-6838-43E0-8D6C-6C579DB625E1}" type="presParOf" srcId="{73156DE3-65C8-4FC4-90FC-91A9D704C45E}" destId="{DD2DA4EF-2677-4A0E-981C-3DD4034CF4BC}" srcOrd="6" destOrd="0" presId="urn:microsoft.com/office/officeart/2005/8/layout/hChevron3"/>
    <dgm:cxn modelId="{61FFD3C2-7565-4454-81F6-DC3524F1EBFC}" type="presParOf" srcId="{73156DE3-65C8-4FC4-90FC-91A9D704C45E}" destId="{773CF491-A909-467F-AA28-AD7B94255FB2}" srcOrd="7" destOrd="0" presId="urn:microsoft.com/office/officeart/2005/8/layout/hChevron3"/>
    <dgm:cxn modelId="{D830006E-8BF5-4803-A2D9-4202120BF86B}" type="presParOf" srcId="{73156DE3-65C8-4FC4-90FC-91A9D704C45E}" destId="{A72DFE1E-14C5-4400-B7BF-E342C9656CE1}" srcOrd="8" destOrd="0" presId="urn:microsoft.com/office/officeart/2005/8/layout/hChevron3"/>
    <dgm:cxn modelId="{6FAD32B6-2386-4FD7-8827-791B4D61F07B}" type="presParOf" srcId="{73156DE3-65C8-4FC4-90FC-91A9D704C45E}" destId="{ED80B601-45D2-4E4C-9DC7-ABB86DFB50EE}" srcOrd="9" destOrd="0" presId="urn:microsoft.com/office/officeart/2005/8/layout/hChevron3"/>
    <dgm:cxn modelId="{3DF2865E-2747-4D38-B043-A1B7E98C3477}" type="presParOf" srcId="{73156DE3-65C8-4FC4-90FC-91A9D704C45E}" destId="{7A2C0EC8-0D8C-4A20-B7B3-EE64E78DBAA7}" srcOrd="10" destOrd="0" presId="urn:microsoft.com/office/officeart/2005/8/layout/hChevron3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75229B-79D8-41EC-9438-8180288FCD83}">
      <dsp:nvSpPr>
        <dsp:cNvPr id="0" name=""/>
        <dsp:cNvSpPr/>
      </dsp:nvSpPr>
      <dsp:spPr>
        <a:xfrm>
          <a:off x="0" y="0"/>
          <a:ext cx="1386959" cy="388009"/>
        </a:xfrm>
        <a:prstGeom prst="homePlate">
          <a:avLst/>
        </a:prstGeom>
        <a:solidFill>
          <a:schemeClr val="accent4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13335" bIns="2667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noProof="0" dirty="0"/>
            <a:t>Supplier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noProof="0" dirty="0"/>
            <a:t>Onboarding</a:t>
          </a:r>
        </a:p>
      </dsp:txBody>
      <dsp:txXfrm>
        <a:off x="0" y="0"/>
        <a:ext cx="1289957" cy="388009"/>
      </dsp:txXfrm>
    </dsp:sp>
    <dsp:sp modelId="{1E6CE6D9-9F8E-47B5-A6C7-CD384F2A8AF2}">
      <dsp:nvSpPr>
        <dsp:cNvPr id="0" name=""/>
        <dsp:cNvSpPr/>
      </dsp:nvSpPr>
      <dsp:spPr>
        <a:xfrm>
          <a:off x="1110745" y="0"/>
          <a:ext cx="1386959" cy="388009"/>
        </a:xfrm>
        <a:prstGeom prst="chevron">
          <a:avLst/>
        </a:prstGeom>
        <a:solidFill>
          <a:schemeClr val="accent4">
            <a:shade val="80000"/>
            <a:hueOff val="-28864"/>
            <a:satOff val="-3102"/>
            <a:lumOff val="486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noProof="0" dirty="0"/>
            <a:t>Classification</a:t>
          </a:r>
        </a:p>
      </dsp:txBody>
      <dsp:txXfrm>
        <a:off x="1304750" y="0"/>
        <a:ext cx="998950" cy="388009"/>
      </dsp:txXfrm>
    </dsp:sp>
    <dsp:sp modelId="{645C797F-2398-45CF-A450-BA36EB6307E8}">
      <dsp:nvSpPr>
        <dsp:cNvPr id="0" name=""/>
        <dsp:cNvSpPr/>
      </dsp:nvSpPr>
      <dsp:spPr>
        <a:xfrm>
          <a:off x="2220313" y="0"/>
          <a:ext cx="1386959" cy="388009"/>
        </a:xfrm>
        <a:prstGeom prst="chevron">
          <a:avLst/>
        </a:prstGeom>
        <a:solidFill>
          <a:schemeClr val="accent4">
            <a:shade val="80000"/>
            <a:hueOff val="-57729"/>
            <a:satOff val="-6204"/>
            <a:lumOff val="972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noProof="0" dirty="0"/>
            <a:t>Qualification</a:t>
          </a:r>
        </a:p>
      </dsp:txBody>
      <dsp:txXfrm>
        <a:off x="2414318" y="0"/>
        <a:ext cx="998950" cy="388009"/>
      </dsp:txXfrm>
    </dsp:sp>
    <dsp:sp modelId="{CF65DFB7-DE0A-445D-BE3D-4FF12BDC6B9A}">
      <dsp:nvSpPr>
        <dsp:cNvPr id="0" name=""/>
        <dsp:cNvSpPr/>
      </dsp:nvSpPr>
      <dsp:spPr>
        <a:xfrm>
          <a:off x="3329880" y="0"/>
          <a:ext cx="1386959" cy="388009"/>
        </a:xfrm>
        <a:prstGeom prst="chevron">
          <a:avLst/>
        </a:prstGeom>
        <a:solidFill>
          <a:schemeClr val="accent4">
            <a:shade val="80000"/>
            <a:hueOff val="-86593"/>
            <a:satOff val="-9307"/>
            <a:lumOff val="1458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noProof="0" dirty="0"/>
            <a:t>Data Management</a:t>
          </a:r>
        </a:p>
      </dsp:txBody>
      <dsp:txXfrm>
        <a:off x="3523885" y="0"/>
        <a:ext cx="998950" cy="388009"/>
      </dsp:txXfrm>
    </dsp:sp>
    <dsp:sp modelId="{A72DFE1E-14C5-4400-B7BF-E342C9656CE1}">
      <dsp:nvSpPr>
        <dsp:cNvPr id="0" name=""/>
        <dsp:cNvSpPr/>
      </dsp:nvSpPr>
      <dsp:spPr>
        <a:xfrm>
          <a:off x="4439447" y="0"/>
          <a:ext cx="1386959" cy="388009"/>
        </a:xfrm>
        <a:prstGeom prst="chevron">
          <a:avLst/>
        </a:prstGeom>
        <a:solidFill>
          <a:schemeClr val="accent4">
            <a:shade val="80000"/>
            <a:hueOff val="-115457"/>
            <a:satOff val="-12409"/>
            <a:lumOff val="1944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noProof="0" dirty="0"/>
            <a:t>Supplier Risk Management</a:t>
          </a:r>
        </a:p>
      </dsp:txBody>
      <dsp:txXfrm>
        <a:off x="4633452" y="0"/>
        <a:ext cx="998950" cy="388009"/>
      </dsp:txXfrm>
    </dsp:sp>
    <dsp:sp modelId="{58AA324B-D8AF-406C-A19E-206BF9169F56}">
      <dsp:nvSpPr>
        <dsp:cNvPr id="0" name=""/>
        <dsp:cNvSpPr/>
      </dsp:nvSpPr>
      <dsp:spPr>
        <a:xfrm>
          <a:off x="5549014" y="0"/>
          <a:ext cx="1386959" cy="388009"/>
        </a:xfrm>
        <a:prstGeom prst="chevron">
          <a:avLst/>
        </a:prstGeom>
        <a:solidFill>
          <a:schemeClr val="accent4">
            <a:shade val="80000"/>
            <a:hueOff val="-144321"/>
            <a:satOff val="-15511"/>
            <a:lumOff val="2430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noProof="0"/>
            <a:t>Performance Management</a:t>
          </a:r>
          <a:endParaRPr lang="en-US" sz="1000" kern="1200" noProof="0" dirty="0"/>
        </a:p>
      </dsp:txBody>
      <dsp:txXfrm>
        <a:off x="5743019" y="0"/>
        <a:ext cx="998950" cy="388009"/>
      </dsp:txXfrm>
    </dsp:sp>
    <dsp:sp modelId="{FCD4AD84-5932-42FE-BED6-4459DE7BE3B9}">
      <dsp:nvSpPr>
        <dsp:cNvPr id="0" name=""/>
        <dsp:cNvSpPr/>
      </dsp:nvSpPr>
      <dsp:spPr>
        <a:xfrm>
          <a:off x="6658582" y="0"/>
          <a:ext cx="1386959" cy="388009"/>
        </a:xfrm>
        <a:prstGeom prst="chevron">
          <a:avLst/>
        </a:prstGeom>
        <a:solidFill>
          <a:schemeClr val="accent4">
            <a:shade val="80000"/>
            <a:hueOff val="-173186"/>
            <a:satOff val="-18613"/>
            <a:lumOff val="2916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noProof="0" dirty="0"/>
            <a:t>Offboarding</a:t>
          </a:r>
        </a:p>
      </dsp:txBody>
      <dsp:txXfrm>
        <a:off x="6852587" y="0"/>
        <a:ext cx="998950" cy="38800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75229B-79D8-41EC-9438-8180288FCD83}">
      <dsp:nvSpPr>
        <dsp:cNvPr id="0" name=""/>
        <dsp:cNvSpPr/>
      </dsp:nvSpPr>
      <dsp:spPr>
        <a:xfrm>
          <a:off x="1002" y="0"/>
          <a:ext cx="1641662" cy="631153"/>
        </a:xfrm>
        <a:prstGeom prst="homePlate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noProof="0" dirty="0"/>
            <a:t>Spend Analysis &amp; Demand Management</a:t>
          </a:r>
        </a:p>
      </dsp:txBody>
      <dsp:txXfrm>
        <a:off x="1002" y="0"/>
        <a:ext cx="1483874" cy="631153"/>
      </dsp:txXfrm>
    </dsp:sp>
    <dsp:sp modelId="{645C797F-2398-45CF-A450-BA36EB6307E8}">
      <dsp:nvSpPr>
        <dsp:cNvPr id="0" name=""/>
        <dsp:cNvSpPr/>
      </dsp:nvSpPr>
      <dsp:spPr>
        <a:xfrm>
          <a:off x="1314332" y="0"/>
          <a:ext cx="1641662" cy="631153"/>
        </a:xfrm>
        <a:prstGeom prst="chevron">
          <a:avLst/>
        </a:prstGeom>
        <a:solidFill>
          <a:schemeClr val="accent1">
            <a:shade val="80000"/>
            <a:hueOff val="-38764"/>
            <a:satOff val="-4627"/>
            <a:lumOff val="67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noProof="0" dirty="0"/>
            <a:t>Category Management</a:t>
          </a:r>
        </a:p>
      </dsp:txBody>
      <dsp:txXfrm>
        <a:off x="1629909" y="0"/>
        <a:ext cx="1010509" cy="631153"/>
      </dsp:txXfrm>
    </dsp:sp>
    <dsp:sp modelId="{58B1F982-7ED0-4FCE-94F5-D2D28B23AB5F}">
      <dsp:nvSpPr>
        <dsp:cNvPr id="0" name=""/>
        <dsp:cNvSpPr/>
      </dsp:nvSpPr>
      <dsp:spPr>
        <a:xfrm>
          <a:off x="2627662" y="0"/>
          <a:ext cx="1641662" cy="631153"/>
        </a:xfrm>
        <a:prstGeom prst="chevron">
          <a:avLst/>
        </a:prstGeom>
        <a:solidFill>
          <a:schemeClr val="accent1">
            <a:shade val="80000"/>
            <a:hueOff val="-77529"/>
            <a:satOff val="-9254"/>
            <a:lumOff val="1348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noProof="0" dirty="0"/>
            <a:t>Sourcing</a:t>
          </a:r>
        </a:p>
      </dsp:txBody>
      <dsp:txXfrm>
        <a:off x="2943239" y="0"/>
        <a:ext cx="1010509" cy="631153"/>
      </dsp:txXfrm>
    </dsp:sp>
    <dsp:sp modelId="{DD2DA4EF-2677-4A0E-981C-3DD4034CF4BC}">
      <dsp:nvSpPr>
        <dsp:cNvPr id="0" name=""/>
        <dsp:cNvSpPr/>
      </dsp:nvSpPr>
      <dsp:spPr>
        <a:xfrm>
          <a:off x="3940993" y="0"/>
          <a:ext cx="1641662" cy="631153"/>
        </a:xfrm>
        <a:prstGeom prst="chevron">
          <a:avLst/>
        </a:prstGeom>
        <a:solidFill>
          <a:schemeClr val="accent1">
            <a:shade val="80000"/>
            <a:hueOff val="-116293"/>
            <a:satOff val="-13882"/>
            <a:lumOff val="2023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noProof="0" dirty="0"/>
            <a:t>Contract Management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noProof="0" dirty="0"/>
            <a:t>(CLM)</a:t>
          </a:r>
        </a:p>
      </dsp:txBody>
      <dsp:txXfrm>
        <a:off x="4256570" y="0"/>
        <a:ext cx="1010509" cy="631153"/>
      </dsp:txXfrm>
    </dsp:sp>
    <dsp:sp modelId="{A72DFE1E-14C5-4400-B7BF-E342C9656CE1}">
      <dsp:nvSpPr>
        <dsp:cNvPr id="0" name=""/>
        <dsp:cNvSpPr/>
      </dsp:nvSpPr>
      <dsp:spPr>
        <a:xfrm>
          <a:off x="5254323" y="0"/>
          <a:ext cx="1641662" cy="631153"/>
        </a:xfrm>
        <a:prstGeom prst="chevron">
          <a:avLst/>
        </a:prstGeom>
        <a:solidFill>
          <a:schemeClr val="accent1">
            <a:shade val="80000"/>
            <a:hueOff val="-155057"/>
            <a:satOff val="-18509"/>
            <a:lumOff val="2697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noProof="0" dirty="0"/>
            <a:t>Operational Purchasing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noProof="0" dirty="0"/>
            <a:t>(P2P)</a:t>
          </a:r>
        </a:p>
      </dsp:txBody>
      <dsp:txXfrm>
        <a:off x="5569900" y="0"/>
        <a:ext cx="1010509" cy="631153"/>
      </dsp:txXfrm>
    </dsp:sp>
    <dsp:sp modelId="{7A2C0EC8-0D8C-4A20-B7B3-EE64E78DBAA7}">
      <dsp:nvSpPr>
        <dsp:cNvPr id="0" name=""/>
        <dsp:cNvSpPr/>
      </dsp:nvSpPr>
      <dsp:spPr>
        <a:xfrm>
          <a:off x="6567653" y="0"/>
          <a:ext cx="1641662" cy="631153"/>
        </a:xfrm>
        <a:prstGeom prst="chevron">
          <a:avLst/>
        </a:prstGeom>
        <a:solidFill>
          <a:schemeClr val="accent1">
            <a:shade val="80000"/>
            <a:hueOff val="-193822"/>
            <a:satOff val="-23136"/>
            <a:lumOff val="3371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noProof="0" dirty="0"/>
            <a:t>Accounts Payable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noProof="0" dirty="0"/>
            <a:t>(AP)</a:t>
          </a:r>
        </a:p>
      </dsp:txBody>
      <dsp:txXfrm>
        <a:off x="6883230" y="0"/>
        <a:ext cx="1010509" cy="6311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1BD53A4-EAF6-4983-83A7-5ED6A5E26AF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90E9CEC-0247-4007-ADA2-A3E576A709E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8B0C9D-13B3-46AF-BCF5-3C925993DE2B}" type="datetimeFigureOut">
              <a:rPr lang="en-US" smtClean="0"/>
              <a:t>9/7/2024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E77BA6-1A3E-42F5-9C81-856AFE9595F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A4F20C4-2EA4-4402-A767-C04B5BCD7BC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E0E15E-C695-4BFD-B5BA-79CA210AB0A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97686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1458C-03E8-4407-AE7D-796CAEE383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57FF33-A07C-46C8-99A6-923053D2FA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78240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CB74B6-5F62-44A4-8656-A2BDDCF315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9/7/2024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4A3E21-34E1-4338-88CE-537CA4AB7B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C3BA89E-6B28-4540-8CE5-30FE5EED3F2C}"/>
              </a:ext>
            </a:extLst>
          </p:cNvPr>
          <p:cNvCxnSpPr>
            <a:cxnSpLocks/>
          </p:cNvCxnSpPr>
          <p:nvPr userDrawn="1"/>
        </p:nvCxnSpPr>
        <p:spPr>
          <a:xfrm>
            <a:off x="2639786" y="3536722"/>
            <a:ext cx="6912428" cy="0"/>
          </a:xfrm>
          <a:prstGeom prst="line">
            <a:avLst/>
          </a:prstGeom>
          <a:ln w="1905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972F1E78-10CD-4430-A9B7-9C59172494A4}"/>
              </a:ext>
            </a:extLst>
          </p:cNvPr>
          <p:cNvSpPr txBox="1"/>
          <p:nvPr userDrawn="1"/>
        </p:nvSpPr>
        <p:spPr>
          <a:xfrm>
            <a:off x="5001420" y="6369635"/>
            <a:ext cx="23567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Pure Procurement | 2020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B4CDE60-1D62-44A5-9B29-11A888FD4398}"/>
              </a:ext>
            </a:extLst>
          </p:cNvPr>
          <p:cNvSpPr txBox="1"/>
          <p:nvPr userDrawn="1"/>
        </p:nvSpPr>
        <p:spPr>
          <a:xfrm>
            <a:off x="11131062" y="105508"/>
            <a:ext cx="8388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 P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8938EC3-66FD-467B-B205-2C438CE65CF8}"/>
              </a:ext>
            </a:extLst>
          </p:cNvPr>
          <p:cNvCxnSpPr>
            <a:cxnSpLocks/>
          </p:cNvCxnSpPr>
          <p:nvPr userDrawn="1"/>
        </p:nvCxnSpPr>
        <p:spPr>
          <a:xfrm flipV="1">
            <a:off x="11550504" y="220674"/>
            <a:ext cx="0" cy="41599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3381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F35F6-919C-44DB-B090-859D04A0D5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EA0936-5012-4E4B-973A-291FB0D8F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CD9350-EB71-4FC8-9E9B-69ABE4081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9/7/2024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7F941A-5250-4F9C-8E63-2E21048108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Rectangle 6" title="Side bar">
            <a:extLst>
              <a:ext uri="{FF2B5EF4-FFF2-40B4-BE49-F238E27FC236}">
                <a16:creationId xmlns:a16="http://schemas.microsoft.com/office/drawing/2014/main" id="{8F8D7930-73EB-4529-969B-08FAE9C943F8}"/>
              </a:ext>
            </a:extLst>
          </p:cNvPr>
          <p:cNvSpPr/>
          <p:nvPr userDrawn="1"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B5207E1-40FA-4061-9376-1E9B30C68831}"/>
              </a:ext>
            </a:extLst>
          </p:cNvPr>
          <p:cNvSpPr txBox="1"/>
          <p:nvPr userDrawn="1"/>
        </p:nvSpPr>
        <p:spPr>
          <a:xfrm>
            <a:off x="5073893" y="6369635"/>
            <a:ext cx="20442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PureProcurement.ca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65CC90B-AA1D-4614-939D-192C4B5D0D24}"/>
              </a:ext>
            </a:extLst>
          </p:cNvPr>
          <p:cNvSpPr txBox="1"/>
          <p:nvPr userDrawn="1"/>
        </p:nvSpPr>
        <p:spPr>
          <a:xfrm>
            <a:off x="11131062" y="105508"/>
            <a:ext cx="8388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 P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7F639BB-BD55-4F72-90AC-AA2063A2F556}"/>
              </a:ext>
            </a:extLst>
          </p:cNvPr>
          <p:cNvCxnSpPr>
            <a:cxnSpLocks/>
          </p:cNvCxnSpPr>
          <p:nvPr userDrawn="1"/>
        </p:nvCxnSpPr>
        <p:spPr>
          <a:xfrm flipV="1">
            <a:off x="11550504" y="220674"/>
            <a:ext cx="0" cy="41599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1977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7DDB7-2607-4EF3-943C-77C569582F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7A1FB6-130E-495B-9A7F-F9D64BFEE1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124311-D6F8-4D11-B8B4-65DF38FDDF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9/7/2024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580232-EA44-413C-AFEC-982016CD7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 title="Side bar">
            <a:extLst>
              <a:ext uri="{FF2B5EF4-FFF2-40B4-BE49-F238E27FC236}">
                <a16:creationId xmlns:a16="http://schemas.microsoft.com/office/drawing/2014/main" id="{A8B8E5A5-A3C9-40BF-A126-1F2B48639129}"/>
              </a:ext>
            </a:extLst>
          </p:cNvPr>
          <p:cNvSpPr/>
          <p:nvPr userDrawn="1"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72D0F0D-9D5B-4FA3-93C5-2DAB3DACE22D}"/>
              </a:ext>
            </a:extLst>
          </p:cNvPr>
          <p:cNvSpPr txBox="1"/>
          <p:nvPr userDrawn="1"/>
        </p:nvSpPr>
        <p:spPr>
          <a:xfrm>
            <a:off x="5073893" y="6369635"/>
            <a:ext cx="20442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PureProcurement.ca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668C6B4-5AEC-4666-B88A-59CE1B1E0128}"/>
              </a:ext>
            </a:extLst>
          </p:cNvPr>
          <p:cNvSpPr txBox="1"/>
          <p:nvPr userDrawn="1"/>
        </p:nvSpPr>
        <p:spPr>
          <a:xfrm>
            <a:off x="11131062" y="105508"/>
            <a:ext cx="8388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 P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BB3B8BF-103F-457D-B952-C7A4A9204BD3}"/>
              </a:ext>
            </a:extLst>
          </p:cNvPr>
          <p:cNvCxnSpPr>
            <a:cxnSpLocks/>
          </p:cNvCxnSpPr>
          <p:nvPr userDrawn="1"/>
        </p:nvCxnSpPr>
        <p:spPr>
          <a:xfrm flipV="1">
            <a:off x="11550504" y="220674"/>
            <a:ext cx="0" cy="41599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8316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7DDB7-2607-4EF3-943C-77C569582F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1294719"/>
          </a:xfrm>
        </p:spPr>
        <p:txBody>
          <a:bodyPr anchor="t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7A1FB6-130E-495B-9A7F-F9D64BFEE1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32514" y="3113315"/>
            <a:ext cx="7014936" cy="2976336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124311-D6F8-4D11-B8B4-65DF38FDDF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9/7/2024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580232-EA44-413C-AFEC-982016CD7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 title="Side bar">
            <a:extLst>
              <a:ext uri="{FF2B5EF4-FFF2-40B4-BE49-F238E27FC236}">
                <a16:creationId xmlns:a16="http://schemas.microsoft.com/office/drawing/2014/main" id="{A8B8E5A5-A3C9-40BF-A126-1F2B48639129}"/>
              </a:ext>
            </a:extLst>
          </p:cNvPr>
          <p:cNvSpPr/>
          <p:nvPr userDrawn="1"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72D0F0D-9D5B-4FA3-93C5-2DAB3DACE22D}"/>
              </a:ext>
            </a:extLst>
          </p:cNvPr>
          <p:cNvSpPr txBox="1"/>
          <p:nvPr userDrawn="1"/>
        </p:nvSpPr>
        <p:spPr>
          <a:xfrm>
            <a:off x="5001420" y="6369635"/>
            <a:ext cx="23567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Pure Procurement | 2020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05C275-38F5-4979-8FDB-3429A06FCAD1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844550" y="3124201"/>
            <a:ext cx="3335564" cy="2976336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B18863-759A-4A9B-9C32-9989550226B3}"/>
              </a:ext>
            </a:extLst>
          </p:cNvPr>
          <p:cNvSpPr txBox="1"/>
          <p:nvPr userDrawn="1"/>
        </p:nvSpPr>
        <p:spPr>
          <a:xfrm>
            <a:off x="11131062" y="105508"/>
            <a:ext cx="8388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 P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B8B6BEA-AA01-41CC-8B21-3CB703E0581C}"/>
              </a:ext>
            </a:extLst>
          </p:cNvPr>
          <p:cNvCxnSpPr>
            <a:cxnSpLocks/>
          </p:cNvCxnSpPr>
          <p:nvPr userDrawn="1"/>
        </p:nvCxnSpPr>
        <p:spPr>
          <a:xfrm flipV="1">
            <a:off x="11550504" y="220674"/>
            <a:ext cx="0" cy="41599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87362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194830-3550-401F-8418-1CD74FD7EB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50BECA-1080-4E87-995B-98E023A080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6CA393-B1AA-43EC-886C-FE6017EDDB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490BD7-6EF8-4253-A3EF-AD6B0F966D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9/7/2024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D9C14A-D0DC-4869-A550-1022CCD681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 title="Side bar">
            <a:extLst>
              <a:ext uri="{FF2B5EF4-FFF2-40B4-BE49-F238E27FC236}">
                <a16:creationId xmlns:a16="http://schemas.microsoft.com/office/drawing/2014/main" id="{8276F7A6-9FBA-4160-9152-C44FA3D166A1}"/>
              </a:ext>
            </a:extLst>
          </p:cNvPr>
          <p:cNvSpPr/>
          <p:nvPr userDrawn="1"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5EE48E3-2C18-4FB7-B394-02BD63C7F5C4}"/>
              </a:ext>
            </a:extLst>
          </p:cNvPr>
          <p:cNvSpPr txBox="1"/>
          <p:nvPr userDrawn="1"/>
        </p:nvSpPr>
        <p:spPr>
          <a:xfrm>
            <a:off x="5001420" y="6369635"/>
            <a:ext cx="23567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Pure Procurement | 2020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058B291-939E-489B-A3B4-E4B8F010912B}"/>
              </a:ext>
            </a:extLst>
          </p:cNvPr>
          <p:cNvSpPr txBox="1"/>
          <p:nvPr userDrawn="1"/>
        </p:nvSpPr>
        <p:spPr>
          <a:xfrm>
            <a:off x="11131062" y="105508"/>
            <a:ext cx="8388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 P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B6A02E0-C7AB-4284-BF47-3D4861C877AE}"/>
              </a:ext>
            </a:extLst>
          </p:cNvPr>
          <p:cNvCxnSpPr>
            <a:cxnSpLocks/>
          </p:cNvCxnSpPr>
          <p:nvPr userDrawn="1"/>
        </p:nvCxnSpPr>
        <p:spPr>
          <a:xfrm flipV="1">
            <a:off x="11550504" y="220674"/>
            <a:ext cx="0" cy="41599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5355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7F2315-A809-418D-8F37-AA705113F2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30023E-7743-4348-8749-2D78702835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A60306-D637-4ACA-BE1F-2AFA3F8AFA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28B7D3-D301-4499-815D-DB14787DD3E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635051E-C452-4A44-9CE4-84D6ED6913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0C3DBE2-18CC-47A6-8CF9-3B010222E0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9/7/2024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D51AED8-D1D0-4586-910B-44F822EAC2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Rectangle 9" title="Side bar">
            <a:extLst>
              <a:ext uri="{FF2B5EF4-FFF2-40B4-BE49-F238E27FC236}">
                <a16:creationId xmlns:a16="http://schemas.microsoft.com/office/drawing/2014/main" id="{000DBE2C-C938-424B-9768-19B357DFBC3D}"/>
              </a:ext>
            </a:extLst>
          </p:cNvPr>
          <p:cNvSpPr/>
          <p:nvPr userDrawn="1"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E404BE3-78A2-46A4-B3BF-BE9E7785F02F}"/>
              </a:ext>
            </a:extLst>
          </p:cNvPr>
          <p:cNvSpPr txBox="1"/>
          <p:nvPr userDrawn="1"/>
        </p:nvSpPr>
        <p:spPr>
          <a:xfrm>
            <a:off x="11131062" y="105508"/>
            <a:ext cx="8388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 P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1538AAE-8D95-403A-812F-44420BD5E7E0}"/>
              </a:ext>
            </a:extLst>
          </p:cNvPr>
          <p:cNvCxnSpPr>
            <a:cxnSpLocks/>
          </p:cNvCxnSpPr>
          <p:nvPr userDrawn="1"/>
        </p:nvCxnSpPr>
        <p:spPr>
          <a:xfrm flipV="1">
            <a:off x="11550504" y="220674"/>
            <a:ext cx="0" cy="41599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86A87FB9-6425-4223-89FB-4DF6D2C756B6}"/>
              </a:ext>
            </a:extLst>
          </p:cNvPr>
          <p:cNvSpPr txBox="1"/>
          <p:nvPr userDrawn="1"/>
        </p:nvSpPr>
        <p:spPr>
          <a:xfrm>
            <a:off x="5001420" y="6369635"/>
            <a:ext cx="23567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Pure Procurement | 2020</a:t>
            </a:r>
          </a:p>
        </p:txBody>
      </p:sp>
    </p:spTree>
    <p:extLst>
      <p:ext uri="{BB962C8B-B14F-4D97-AF65-F5344CB8AC3E}">
        <p14:creationId xmlns:p14="http://schemas.microsoft.com/office/powerpoint/2010/main" val="2030881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EF1FDF-C9F9-4F81-AB0C-695715065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997A4B-466D-47EB-9F45-5059C81D3A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9/7/2024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03A456-DB76-47C5-BB86-5D5A98DEE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Rectangle 5" title="Side bar">
            <a:extLst>
              <a:ext uri="{FF2B5EF4-FFF2-40B4-BE49-F238E27FC236}">
                <a16:creationId xmlns:a16="http://schemas.microsoft.com/office/drawing/2014/main" id="{A24FB628-11B9-48C2-9095-F5EA06CF3CDB}"/>
              </a:ext>
            </a:extLst>
          </p:cNvPr>
          <p:cNvSpPr/>
          <p:nvPr userDrawn="1"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0D36B28-F03A-4A03-918F-4FC7C7E11C17}"/>
              </a:ext>
            </a:extLst>
          </p:cNvPr>
          <p:cNvSpPr txBox="1"/>
          <p:nvPr userDrawn="1"/>
        </p:nvSpPr>
        <p:spPr>
          <a:xfrm>
            <a:off x="5001420" y="6369635"/>
            <a:ext cx="23567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Pure Procurement | 2020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B80C6B-72C8-435B-82D5-6CB9778E61FC}"/>
              </a:ext>
            </a:extLst>
          </p:cNvPr>
          <p:cNvSpPr txBox="1"/>
          <p:nvPr userDrawn="1"/>
        </p:nvSpPr>
        <p:spPr>
          <a:xfrm>
            <a:off x="11131062" y="105508"/>
            <a:ext cx="8388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 P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AE0FB6F-939B-4ED9-A16C-8A63D05EFCE4}"/>
              </a:ext>
            </a:extLst>
          </p:cNvPr>
          <p:cNvCxnSpPr>
            <a:cxnSpLocks/>
          </p:cNvCxnSpPr>
          <p:nvPr userDrawn="1"/>
        </p:nvCxnSpPr>
        <p:spPr>
          <a:xfrm flipV="1">
            <a:off x="11550504" y="220674"/>
            <a:ext cx="0" cy="41599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3576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CB6F102-9C2B-4017-92E1-093DF41B51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9/7/2024</a:t>
            </a:fld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B7FC6D-E32F-4DB8-84E8-F495AE48E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Rectangle 4" title="Side bar">
            <a:extLst>
              <a:ext uri="{FF2B5EF4-FFF2-40B4-BE49-F238E27FC236}">
                <a16:creationId xmlns:a16="http://schemas.microsoft.com/office/drawing/2014/main" id="{826D0CAB-5C8E-4A9C-83CA-18DEEB5A20B1}"/>
              </a:ext>
            </a:extLst>
          </p:cNvPr>
          <p:cNvSpPr/>
          <p:nvPr userDrawn="1"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52BAFF7-0EDA-45E1-A442-083EC3EA30AC}"/>
              </a:ext>
            </a:extLst>
          </p:cNvPr>
          <p:cNvSpPr txBox="1"/>
          <p:nvPr userDrawn="1"/>
        </p:nvSpPr>
        <p:spPr>
          <a:xfrm>
            <a:off x="5001420" y="6369635"/>
            <a:ext cx="23567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Pure Procurement | 2020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4F99ECF-4DD2-40A1-BD7A-B1361793E20A}"/>
              </a:ext>
            </a:extLst>
          </p:cNvPr>
          <p:cNvSpPr txBox="1"/>
          <p:nvPr userDrawn="1"/>
        </p:nvSpPr>
        <p:spPr>
          <a:xfrm>
            <a:off x="11131062" y="105508"/>
            <a:ext cx="8388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 P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B062381-A4B1-4872-BC5C-F0E6F4E3D632}"/>
              </a:ext>
            </a:extLst>
          </p:cNvPr>
          <p:cNvCxnSpPr>
            <a:cxnSpLocks/>
          </p:cNvCxnSpPr>
          <p:nvPr userDrawn="1"/>
        </p:nvCxnSpPr>
        <p:spPr>
          <a:xfrm flipV="1">
            <a:off x="11550504" y="220674"/>
            <a:ext cx="0" cy="41599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1399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CB6F102-9C2B-4017-92E1-093DF41B51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9/7/2024</a:t>
            </a:fld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B7FC6D-E32F-4DB8-84E8-F495AE48E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1FB32F0-3730-4215-9792-CB4FE64D6561}"/>
              </a:ext>
            </a:extLst>
          </p:cNvPr>
          <p:cNvSpPr txBox="1"/>
          <p:nvPr userDrawn="1"/>
        </p:nvSpPr>
        <p:spPr>
          <a:xfrm>
            <a:off x="5073893" y="6369635"/>
            <a:ext cx="20442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PureProcurement.ca</a:t>
            </a:r>
          </a:p>
        </p:txBody>
      </p:sp>
    </p:spTree>
    <p:extLst>
      <p:ext uri="{BB962C8B-B14F-4D97-AF65-F5344CB8AC3E}">
        <p14:creationId xmlns:p14="http://schemas.microsoft.com/office/powerpoint/2010/main" val="2054256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CB6F102-9C2B-4017-92E1-093DF41B51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9/7/2024</a:t>
            </a:fld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B7FC6D-E32F-4DB8-84E8-F495AE48E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1FB32F0-3730-4215-9792-CB4FE64D6561}"/>
              </a:ext>
            </a:extLst>
          </p:cNvPr>
          <p:cNvSpPr txBox="1"/>
          <p:nvPr userDrawn="1"/>
        </p:nvSpPr>
        <p:spPr>
          <a:xfrm>
            <a:off x="5073893" y="6369635"/>
            <a:ext cx="20442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PureProcurement.ca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5357D00-145D-143A-5EC1-0156DE3683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1804"/>
            <a:ext cx="12192000" cy="6854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726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1D2171-D1C8-4A81-B179-1B66197921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45B04D-21B0-450B-A33E-50A8BE9DAD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0C284E-4918-4840-9E83-C0D34D2D9E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A93293-9F11-4529-B067-BD0CE044C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9/7/2024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00D397-937A-47EF-B6CD-6875ECFDC6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 title="Side bar">
            <a:extLst>
              <a:ext uri="{FF2B5EF4-FFF2-40B4-BE49-F238E27FC236}">
                <a16:creationId xmlns:a16="http://schemas.microsoft.com/office/drawing/2014/main" id="{D2B4EA7C-DA45-4507-B622-F86462501862}"/>
              </a:ext>
            </a:extLst>
          </p:cNvPr>
          <p:cNvSpPr/>
          <p:nvPr userDrawn="1"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C3501AF-8754-47A5-917B-70BB18EAA150}"/>
              </a:ext>
            </a:extLst>
          </p:cNvPr>
          <p:cNvSpPr txBox="1"/>
          <p:nvPr userDrawn="1"/>
        </p:nvSpPr>
        <p:spPr>
          <a:xfrm>
            <a:off x="5001420" y="6369635"/>
            <a:ext cx="23567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Pure Procurement | 2020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4706593-35E6-4A21-A13C-4908FC4153B7}"/>
              </a:ext>
            </a:extLst>
          </p:cNvPr>
          <p:cNvSpPr txBox="1"/>
          <p:nvPr userDrawn="1"/>
        </p:nvSpPr>
        <p:spPr>
          <a:xfrm>
            <a:off x="11131062" y="105508"/>
            <a:ext cx="8388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 P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7BCF319-D7B5-42A9-A78D-5C77954DC39C}"/>
              </a:ext>
            </a:extLst>
          </p:cNvPr>
          <p:cNvCxnSpPr>
            <a:cxnSpLocks/>
          </p:cNvCxnSpPr>
          <p:nvPr userDrawn="1"/>
        </p:nvCxnSpPr>
        <p:spPr>
          <a:xfrm flipV="1">
            <a:off x="11550504" y="220674"/>
            <a:ext cx="0" cy="41599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24014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73441D-8BC5-4591-8832-366920D513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D817176-BCC4-475D-AA3B-239580D28A2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66BA73-14C3-485F-B76D-70AA565713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8605D6-51F4-4F88-B4D9-AD9216365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9/7/2024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0B0085-89E4-4455-AE67-ADA969F97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 title="Side bar">
            <a:extLst>
              <a:ext uri="{FF2B5EF4-FFF2-40B4-BE49-F238E27FC236}">
                <a16:creationId xmlns:a16="http://schemas.microsoft.com/office/drawing/2014/main" id="{97C1F008-F955-4930-B2A6-5DCC9CD67B8A}"/>
              </a:ext>
            </a:extLst>
          </p:cNvPr>
          <p:cNvSpPr/>
          <p:nvPr userDrawn="1"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50D76AA-2908-48D8-92B0-CEC73CE31D09}"/>
              </a:ext>
            </a:extLst>
          </p:cNvPr>
          <p:cNvSpPr txBox="1"/>
          <p:nvPr userDrawn="1"/>
        </p:nvSpPr>
        <p:spPr>
          <a:xfrm>
            <a:off x="5001420" y="6369635"/>
            <a:ext cx="23567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Pure Procurement | 2020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8F60E59-16C6-41A4-8181-0F01DBA08B8E}"/>
              </a:ext>
            </a:extLst>
          </p:cNvPr>
          <p:cNvSpPr txBox="1"/>
          <p:nvPr userDrawn="1"/>
        </p:nvSpPr>
        <p:spPr>
          <a:xfrm>
            <a:off x="11131062" y="105508"/>
            <a:ext cx="8388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 P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874C275-E7A1-45D3-8C48-2B10741B3246}"/>
              </a:ext>
            </a:extLst>
          </p:cNvPr>
          <p:cNvCxnSpPr>
            <a:cxnSpLocks/>
          </p:cNvCxnSpPr>
          <p:nvPr userDrawn="1"/>
        </p:nvCxnSpPr>
        <p:spPr>
          <a:xfrm flipV="1">
            <a:off x="11550504" y="220674"/>
            <a:ext cx="0" cy="41599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62709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57F45-1555-4C60-AED4-47E1C6825E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CD2324-C4AD-41B9-90F3-8198AAEB9C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13B424-1FFD-4218-B202-5068509EA7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9/7/2024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74A55E-8043-4533-9C78-80D47E46D4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Rectangle 6" title="Side bar">
            <a:extLst>
              <a:ext uri="{FF2B5EF4-FFF2-40B4-BE49-F238E27FC236}">
                <a16:creationId xmlns:a16="http://schemas.microsoft.com/office/drawing/2014/main" id="{CB755D6A-059B-4578-8C68-F6146E1A4479}"/>
              </a:ext>
            </a:extLst>
          </p:cNvPr>
          <p:cNvSpPr/>
          <p:nvPr userDrawn="1"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A77B97-A1D2-49DB-ADD3-8B99FEB6F9E6}"/>
              </a:ext>
            </a:extLst>
          </p:cNvPr>
          <p:cNvSpPr txBox="1"/>
          <p:nvPr userDrawn="1"/>
        </p:nvSpPr>
        <p:spPr>
          <a:xfrm>
            <a:off x="5001420" y="6369635"/>
            <a:ext cx="23567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Pure Procurement | 2020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02278AF-86E4-4B83-BB06-D2717ABA24E0}"/>
              </a:ext>
            </a:extLst>
          </p:cNvPr>
          <p:cNvSpPr txBox="1"/>
          <p:nvPr userDrawn="1"/>
        </p:nvSpPr>
        <p:spPr>
          <a:xfrm>
            <a:off x="11131062" y="105508"/>
            <a:ext cx="8388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 P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BE9D3AA-355E-4F6E-855A-813014820307}"/>
              </a:ext>
            </a:extLst>
          </p:cNvPr>
          <p:cNvCxnSpPr>
            <a:cxnSpLocks/>
          </p:cNvCxnSpPr>
          <p:nvPr userDrawn="1"/>
        </p:nvCxnSpPr>
        <p:spPr>
          <a:xfrm flipV="1">
            <a:off x="11550504" y="220674"/>
            <a:ext cx="0" cy="41599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68003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BA7358A-C661-4BCB-B4A5-F71CFBCF304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58E65C-628A-4510-A7AC-FCD2EFB7A1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EB60D1-D9B9-453E-8228-665EA0646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9/7/2024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ECBCDF-8FB9-4C68-984D-16A9064C6B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Rectangle 6" title="Side bar">
            <a:extLst>
              <a:ext uri="{FF2B5EF4-FFF2-40B4-BE49-F238E27FC236}">
                <a16:creationId xmlns:a16="http://schemas.microsoft.com/office/drawing/2014/main" id="{948BC278-EAD1-4DC3-88C5-9664873FDF18}"/>
              </a:ext>
            </a:extLst>
          </p:cNvPr>
          <p:cNvSpPr/>
          <p:nvPr userDrawn="1"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4459B1E-C482-4908-9E0B-D7C2EED03DC4}"/>
              </a:ext>
            </a:extLst>
          </p:cNvPr>
          <p:cNvSpPr txBox="1"/>
          <p:nvPr userDrawn="1"/>
        </p:nvSpPr>
        <p:spPr>
          <a:xfrm>
            <a:off x="5001420" y="6369635"/>
            <a:ext cx="23567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Pure Procurement | 2020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2724169-1E1E-4B1F-8583-E04360191F87}"/>
              </a:ext>
            </a:extLst>
          </p:cNvPr>
          <p:cNvSpPr txBox="1"/>
          <p:nvPr userDrawn="1"/>
        </p:nvSpPr>
        <p:spPr>
          <a:xfrm>
            <a:off x="11131062" y="105508"/>
            <a:ext cx="8388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 P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89072CC-4BD8-43A2-B26F-7B729349DD6C}"/>
              </a:ext>
            </a:extLst>
          </p:cNvPr>
          <p:cNvCxnSpPr>
            <a:cxnSpLocks/>
          </p:cNvCxnSpPr>
          <p:nvPr userDrawn="1"/>
        </p:nvCxnSpPr>
        <p:spPr>
          <a:xfrm flipV="1">
            <a:off x="11550504" y="220674"/>
            <a:ext cx="0" cy="41599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6966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62D31E-59C8-44B5-AD66-442AAEBA6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26AE4F-A502-4E5D-915B-B7B51A09E3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7D1154-9752-4874-B939-305F06AA9C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9/7/2024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DEC1EF-4342-4F8C-BB0E-48D1376D8D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3670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96" r:id="rId4"/>
    <p:sldLayoutId id="2147483688" r:id="rId5"/>
    <p:sldLayoutId id="2147483689" r:id="rId6"/>
    <p:sldLayoutId id="2147483690" r:id="rId7"/>
    <p:sldLayoutId id="2147483691" r:id="rId8"/>
    <p:sldLayoutId id="2147483697" r:id="rId9"/>
    <p:sldLayoutId id="2147483698" r:id="rId10"/>
    <p:sldLayoutId id="2147483692" r:id="rId11"/>
    <p:sldLayoutId id="2147483693" r:id="rId12"/>
    <p:sldLayoutId id="2147483694" r:id="rId13"/>
    <p:sldLayoutId id="214748369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5A9FD10-18B0-AF20-4022-A069B5E4E7CA}"/>
              </a:ext>
            </a:extLst>
          </p:cNvPr>
          <p:cNvSpPr/>
          <p:nvPr/>
        </p:nvSpPr>
        <p:spPr>
          <a:xfrm>
            <a:off x="1997856" y="4872069"/>
            <a:ext cx="7854709" cy="279453"/>
          </a:xfrm>
          <a:prstGeom prst="rect">
            <a:avLst/>
          </a:prstGeom>
          <a:solidFill>
            <a:schemeClr val="accent4"/>
          </a:solidFill>
          <a:ln w="127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Supplier Relationship Management (SRM)</a:t>
            </a:r>
          </a:p>
        </p:txBody>
      </p:sp>
      <p:graphicFrame>
        <p:nvGraphicFramePr>
          <p:cNvPr id="3" name="Content Placeholder 3">
            <a:extLst>
              <a:ext uri="{FF2B5EF4-FFF2-40B4-BE49-F238E27FC236}">
                <a16:creationId xmlns:a16="http://schemas.microsoft.com/office/drawing/2014/main" id="{080C33BD-5E5A-2313-7671-108D9725AF1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86939235"/>
              </p:ext>
            </p:extLst>
          </p:nvPr>
        </p:nvGraphicFramePr>
        <p:xfrm>
          <a:off x="1997856" y="5201504"/>
          <a:ext cx="8046720" cy="3880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id="{DE7EED50-E555-4261-96DA-CAA1EC40CCF0}"/>
              </a:ext>
            </a:extLst>
          </p:cNvPr>
          <p:cNvSpPr txBox="1"/>
          <p:nvPr/>
        </p:nvSpPr>
        <p:spPr>
          <a:xfrm>
            <a:off x="7717572" y="1441970"/>
            <a:ext cx="1694951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</a:rPr>
              <a:t>Purchasing /</a:t>
            </a:r>
          </a:p>
          <a:p>
            <a:pPr algn="ctr"/>
            <a:r>
              <a:rPr lang="en-US" sz="1400" dirty="0">
                <a:solidFill>
                  <a:schemeClr val="bg1"/>
                </a:solidFill>
              </a:rPr>
              <a:t>Procure-to-Pay (P2P)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5BD89920-F12D-E12B-3F62-887AE7508A1B}"/>
              </a:ext>
            </a:extLst>
          </p:cNvPr>
          <p:cNvSpPr txBox="1"/>
          <p:nvPr/>
        </p:nvSpPr>
        <p:spPr>
          <a:xfrm rot="5400000" flipH="1">
            <a:off x="10130342" y="3734610"/>
            <a:ext cx="1574158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</a:rPr>
              <a:t>Source -to-Pay (S2P)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7EB08B3-6B71-4528-A334-D9722EE04A9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77873728"/>
              </p:ext>
            </p:extLst>
          </p:nvPr>
        </p:nvGraphicFramePr>
        <p:xfrm>
          <a:off x="1990841" y="2402928"/>
          <a:ext cx="8210319" cy="6311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1" name="Right Brace 10">
            <a:extLst>
              <a:ext uri="{FF2B5EF4-FFF2-40B4-BE49-F238E27FC236}">
                <a16:creationId xmlns:a16="http://schemas.microsoft.com/office/drawing/2014/main" id="{3D20258F-C13C-E655-1A70-0CDC2D20DB93}"/>
              </a:ext>
            </a:extLst>
          </p:cNvPr>
          <p:cNvSpPr/>
          <p:nvPr/>
        </p:nvSpPr>
        <p:spPr>
          <a:xfrm rot="16200000">
            <a:off x="8418603" y="889839"/>
            <a:ext cx="288811" cy="2579107"/>
          </a:xfrm>
          <a:prstGeom prst="rightBrac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C892D6A-C6F0-8F99-406A-299CE1A7412E}"/>
              </a:ext>
            </a:extLst>
          </p:cNvPr>
          <p:cNvSpPr txBox="1"/>
          <p:nvPr/>
        </p:nvSpPr>
        <p:spPr>
          <a:xfrm>
            <a:off x="6439695" y="6021415"/>
            <a:ext cx="188545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00" dirty="0">
                <a:solidFill>
                  <a:schemeClr val="bg1"/>
                </a:solidFill>
              </a:rPr>
              <a:t>Third-Party Risk Management</a:t>
            </a:r>
          </a:p>
          <a:p>
            <a:pPr algn="ctr"/>
            <a:r>
              <a:rPr lang="en-US" sz="1100" dirty="0">
                <a:solidFill>
                  <a:schemeClr val="bg1"/>
                </a:solidFill>
              </a:rPr>
              <a:t>(TPRM)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F7FCA7B-ED53-C9C8-995E-51DC9CA10306}"/>
              </a:ext>
            </a:extLst>
          </p:cNvPr>
          <p:cNvSpPr/>
          <p:nvPr/>
        </p:nvSpPr>
        <p:spPr>
          <a:xfrm>
            <a:off x="1983480" y="3817594"/>
            <a:ext cx="7854709" cy="279453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Intake Management / Process Orchestration</a:t>
            </a:r>
          </a:p>
        </p:txBody>
      </p:sp>
      <p:sp>
        <p:nvSpPr>
          <p:cNvPr id="17" name="Arc 16">
            <a:extLst>
              <a:ext uri="{FF2B5EF4-FFF2-40B4-BE49-F238E27FC236}">
                <a16:creationId xmlns:a16="http://schemas.microsoft.com/office/drawing/2014/main" id="{9483757A-9B4C-EE92-B44E-C98707C24D6D}"/>
              </a:ext>
            </a:extLst>
          </p:cNvPr>
          <p:cNvSpPr/>
          <p:nvPr/>
        </p:nvSpPr>
        <p:spPr>
          <a:xfrm rot="20151665" flipV="1">
            <a:off x="3260713" y="3129997"/>
            <a:ext cx="795954" cy="492610"/>
          </a:xfrm>
          <a:prstGeom prst="arc">
            <a:avLst/>
          </a:prstGeom>
          <a:ln w="381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Arc 17">
            <a:extLst>
              <a:ext uri="{FF2B5EF4-FFF2-40B4-BE49-F238E27FC236}">
                <a16:creationId xmlns:a16="http://schemas.microsoft.com/office/drawing/2014/main" id="{099F576D-8F5F-EED9-A14E-7BC6603A7F94}"/>
              </a:ext>
            </a:extLst>
          </p:cNvPr>
          <p:cNvSpPr/>
          <p:nvPr/>
        </p:nvSpPr>
        <p:spPr>
          <a:xfrm rot="20151665" flipV="1">
            <a:off x="4521107" y="3129997"/>
            <a:ext cx="795954" cy="492610"/>
          </a:xfrm>
          <a:prstGeom prst="arc">
            <a:avLst/>
          </a:prstGeom>
          <a:ln w="381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Arc 18">
            <a:extLst>
              <a:ext uri="{FF2B5EF4-FFF2-40B4-BE49-F238E27FC236}">
                <a16:creationId xmlns:a16="http://schemas.microsoft.com/office/drawing/2014/main" id="{57549CFE-8EDA-D3CB-F673-09042AE34F0A}"/>
              </a:ext>
            </a:extLst>
          </p:cNvPr>
          <p:cNvSpPr/>
          <p:nvPr/>
        </p:nvSpPr>
        <p:spPr>
          <a:xfrm rot="20151665" flipV="1">
            <a:off x="5886257" y="3129997"/>
            <a:ext cx="795954" cy="492610"/>
          </a:xfrm>
          <a:prstGeom prst="arc">
            <a:avLst/>
          </a:prstGeom>
          <a:ln w="381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Arc 19">
            <a:extLst>
              <a:ext uri="{FF2B5EF4-FFF2-40B4-BE49-F238E27FC236}">
                <a16:creationId xmlns:a16="http://schemas.microsoft.com/office/drawing/2014/main" id="{2991431C-123A-0BD3-6B8A-52C43C0FFD55}"/>
              </a:ext>
            </a:extLst>
          </p:cNvPr>
          <p:cNvSpPr/>
          <p:nvPr/>
        </p:nvSpPr>
        <p:spPr>
          <a:xfrm rot="20151665" flipV="1">
            <a:off x="7163982" y="3129997"/>
            <a:ext cx="795954" cy="492610"/>
          </a:xfrm>
          <a:prstGeom prst="arc">
            <a:avLst/>
          </a:prstGeom>
          <a:ln w="381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AC0F13E9-4BD0-5B2F-5605-0E080BC7FF66}"/>
              </a:ext>
            </a:extLst>
          </p:cNvPr>
          <p:cNvSpPr/>
          <p:nvPr/>
        </p:nvSpPr>
        <p:spPr>
          <a:xfrm rot="20151665" flipV="1">
            <a:off x="8511011" y="3129997"/>
            <a:ext cx="795954" cy="492610"/>
          </a:xfrm>
          <a:prstGeom prst="arc">
            <a:avLst/>
          </a:prstGeom>
          <a:ln w="381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ight Brace 23">
            <a:extLst>
              <a:ext uri="{FF2B5EF4-FFF2-40B4-BE49-F238E27FC236}">
                <a16:creationId xmlns:a16="http://schemas.microsoft.com/office/drawing/2014/main" id="{6E557C4F-8D89-5D1F-01B5-0A65A9154424}"/>
              </a:ext>
            </a:extLst>
          </p:cNvPr>
          <p:cNvSpPr/>
          <p:nvPr/>
        </p:nvSpPr>
        <p:spPr>
          <a:xfrm rot="10800000" flipH="1">
            <a:off x="10278007" y="2402928"/>
            <a:ext cx="288811" cy="3186585"/>
          </a:xfrm>
          <a:prstGeom prst="rightBrac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ight Brace 24">
            <a:extLst>
              <a:ext uri="{FF2B5EF4-FFF2-40B4-BE49-F238E27FC236}">
                <a16:creationId xmlns:a16="http://schemas.microsoft.com/office/drawing/2014/main" id="{39E96F0C-DA53-41E2-13E0-3B999538ABC6}"/>
              </a:ext>
            </a:extLst>
          </p:cNvPr>
          <p:cNvSpPr/>
          <p:nvPr/>
        </p:nvSpPr>
        <p:spPr>
          <a:xfrm rot="5400000">
            <a:off x="7233574" y="5294657"/>
            <a:ext cx="288811" cy="1099175"/>
          </a:xfrm>
          <a:prstGeom prst="rightBrac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Arc 26">
            <a:extLst>
              <a:ext uri="{FF2B5EF4-FFF2-40B4-BE49-F238E27FC236}">
                <a16:creationId xmlns:a16="http://schemas.microsoft.com/office/drawing/2014/main" id="{E8CBB30A-B5BD-33A5-39B5-457557709182}"/>
              </a:ext>
            </a:extLst>
          </p:cNvPr>
          <p:cNvSpPr/>
          <p:nvPr/>
        </p:nvSpPr>
        <p:spPr>
          <a:xfrm rot="5400000" flipV="1">
            <a:off x="4145601" y="2980544"/>
            <a:ext cx="795954" cy="492610"/>
          </a:xfrm>
          <a:prstGeom prst="arc">
            <a:avLst/>
          </a:prstGeom>
          <a:ln w="381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Arc 27">
            <a:extLst>
              <a:ext uri="{FF2B5EF4-FFF2-40B4-BE49-F238E27FC236}">
                <a16:creationId xmlns:a16="http://schemas.microsoft.com/office/drawing/2014/main" id="{585ED18D-32DB-E9B7-3027-88F0899182CB}"/>
              </a:ext>
            </a:extLst>
          </p:cNvPr>
          <p:cNvSpPr/>
          <p:nvPr/>
        </p:nvSpPr>
        <p:spPr>
          <a:xfrm rot="5400000" flipV="1">
            <a:off x="5404232" y="2980544"/>
            <a:ext cx="795954" cy="492610"/>
          </a:xfrm>
          <a:prstGeom prst="arc">
            <a:avLst/>
          </a:prstGeom>
          <a:ln w="381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Arc 28">
            <a:extLst>
              <a:ext uri="{FF2B5EF4-FFF2-40B4-BE49-F238E27FC236}">
                <a16:creationId xmlns:a16="http://schemas.microsoft.com/office/drawing/2014/main" id="{74310BF8-1BDC-E083-554E-3F98EA4ABCD9}"/>
              </a:ext>
            </a:extLst>
          </p:cNvPr>
          <p:cNvSpPr/>
          <p:nvPr/>
        </p:nvSpPr>
        <p:spPr>
          <a:xfrm rot="5400000" flipV="1">
            <a:off x="6760614" y="2980544"/>
            <a:ext cx="795954" cy="492610"/>
          </a:xfrm>
          <a:prstGeom prst="arc">
            <a:avLst/>
          </a:prstGeom>
          <a:ln w="381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Arc 29">
            <a:extLst>
              <a:ext uri="{FF2B5EF4-FFF2-40B4-BE49-F238E27FC236}">
                <a16:creationId xmlns:a16="http://schemas.microsoft.com/office/drawing/2014/main" id="{1A853D52-3DC6-5CDD-74C1-FE41BC9F68AC}"/>
              </a:ext>
            </a:extLst>
          </p:cNvPr>
          <p:cNvSpPr/>
          <p:nvPr/>
        </p:nvSpPr>
        <p:spPr>
          <a:xfrm rot="5400000" flipV="1">
            <a:off x="8038339" y="2980544"/>
            <a:ext cx="795954" cy="492610"/>
          </a:xfrm>
          <a:prstGeom prst="arc">
            <a:avLst/>
          </a:prstGeom>
          <a:ln w="381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Arc 30">
            <a:extLst>
              <a:ext uri="{FF2B5EF4-FFF2-40B4-BE49-F238E27FC236}">
                <a16:creationId xmlns:a16="http://schemas.microsoft.com/office/drawing/2014/main" id="{B8E5912F-AC51-E55F-56EF-C1048E2BE4E4}"/>
              </a:ext>
            </a:extLst>
          </p:cNvPr>
          <p:cNvSpPr/>
          <p:nvPr/>
        </p:nvSpPr>
        <p:spPr>
          <a:xfrm rot="5400000" flipV="1">
            <a:off x="9271239" y="2980544"/>
            <a:ext cx="795954" cy="492610"/>
          </a:xfrm>
          <a:prstGeom prst="arc">
            <a:avLst/>
          </a:prstGeom>
          <a:ln w="381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Arc 31">
            <a:extLst>
              <a:ext uri="{FF2B5EF4-FFF2-40B4-BE49-F238E27FC236}">
                <a16:creationId xmlns:a16="http://schemas.microsoft.com/office/drawing/2014/main" id="{AE5109C0-EF99-8E05-30A9-51D153F4CF42}"/>
              </a:ext>
            </a:extLst>
          </p:cNvPr>
          <p:cNvSpPr/>
          <p:nvPr/>
        </p:nvSpPr>
        <p:spPr>
          <a:xfrm rot="20151665" flipV="1">
            <a:off x="3260713" y="3148098"/>
            <a:ext cx="795954" cy="492610"/>
          </a:xfrm>
          <a:prstGeom prst="arc">
            <a:avLst/>
          </a:prstGeom>
          <a:ln w="381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Arc 32">
            <a:extLst>
              <a:ext uri="{FF2B5EF4-FFF2-40B4-BE49-F238E27FC236}">
                <a16:creationId xmlns:a16="http://schemas.microsoft.com/office/drawing/2014/main" id="{AEA9E4D9-A883-9221-A8D4-5E2A0C0DBB54}"/>
              </a:ext>
            </a:extLst>
          </p:cNvPr>
          <p:cNvSpPr/>
          <p:nvPr/>
        </p:nvSpPr>
        <p:spPr>
          <a:xfrm rot="20151665" flipV="1">
            <a:off x="4521107" y="3148098"/>
            <a:ext cx="795954" cy="492610"/>
          </a:xfrm>
          <a:prstGeom prst="arc">
            <a:avLst/>
          </a:prstGeom>
          <a:ln w="381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Arc 33">
            <a:extLst>
              <a:ext uri="{FF2B5EF4-FFF2-40B4-BE49-F238E27FC236}">
                <a16:creationId xmlns:a16="http://schemas.microsoft.com/office/drawing/2014/main" id="{CCAD97AA-055D-6872-D01C-C0A1371B0281}"/>
              </a:ext>
            </a:extLst>
          </p:cNvPr>
          <p:cNvSpPr/>
          <p:nvPr/>
        </p:nvSpPr>
        <p:spPr>
          <a:xfrm rot="20151665" flipV="1">
            <a:off x="5886257" y="3148098"/>
            <a:ext cx="795954" cy="492610"/>
          </a:xfrm>
          <a:prstGeom prst="arc">
            <a:avLst/>
          </a:prstGeom>
          <a:ln w="381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Arc 34">
            <a:extLst>
              <a:ext uri="{FF2B5EF4-FFF2-40B4-BE49-F238E27FC236}">
                <a16:creationId xmlns:a16="http://schemas.microsoft.com/office/drawing/2014/main" id="{DF7759AA-7F84-5BD2-2AE5-4934BF960D56}"/>
              </a:ext>
            </a:extLst>
          </p:cNvPr>
          <p:cNvSpPr/>
          <p:nvPr/>
        </p:nvSpPr>
        <p:spPr>
          <a:xfrm rot="20151665" flipV="1">
            <a:off x="7163982" y="3148098"/>
            <a:ext cx="795954" cy="492610"/>
          </a:xfrm>
          <a:prstGeom prst="arc">
            <a:avLst/>
          </a:prstGeom>
          <a:ln w="381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Arc 35">
            <a:extLst>
              <a:ext uri="{FF2B5EF4-FFF2-40B4-BE49-F238E27FC236}">
                <a16:creationId xmlns:a16="http://schemas.microsoft.com/office/drawing/2014/main" id="{2013D66A-C064-7A85-5C45-D4F1C2EBC085}"/>
              </a:ext>
            </a:extLst>
          </p:cNvPr>
          <p:cNvSpPr/>
          <p:nvPr/>
        </p:nvSpPr>
        <p:spPr>
          <a:xfrm rot="20151665" flipV="1">
            <a:off x="8511011" y="3148098"/>
            <a:ext cx="795954" cy="492610"/>
          </a:xfrm>
          <a:prstGeom prst="arc">
            <a:avLst/>
          </a:prstGeom>
          <a:ln w="381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Arc 36">
            <a:extLst>
              <a:ext uri="{FF2B5EF4-FFF2-40B4-BE49-F238E27FC236}">
                <a16:creationId xmlns:a16="http://schemas.microsoft.com/office/drawing/2014/main" id="{DCB49F9C-B112-E590-2676-19AC4862BC7A}"/>
              </a:ext>
            </a:extLst>
          </p:cNvPr>
          <p:cNvSpPr/>
          <p:nvPr/>
        </p:nvSpPr>
        <p:spPr>
          <a:xfrm rot="5400000" flipV="1">
            <a:off x="4145601" y="2979847"/>
            <a:ext cx="795954" cy="492610"/>
          </a:xfrm>
          <a:prstGeom prst="arc">
            <a:avLst/>
          </a:prstGeom>
          <a:ln w="381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Arc 55">
            <a:extLst>
              <a:ext uri="{FF2B5EF4-FFF2-40B4-BE49-F238E27FC236}">
                <a16:creationId xmlns:a16="http://schemas.microsoft.com/office/drawing/2014/main" id="{2A0E5FB0-6B66-1015-CA23-512A0A1B23D0}"/>
              </a:ext>
            </a:extLst>
          </p:cNvPr>
          <p:cNvSpPr/>
          <p:nvPr/>
        </p:nvSpPr>
        <p:spPr>
          <a:xfrm rot="20151665" flipV="1">
            <a:off x="3379889" y="4238672"/>
            <a:ext cx="795954" cy="492610"/>
          </a:xfrm>
          <a:prstGeom prst="arc">
            <a:avLst/>
          </a:prstGeom>
          <a:ln w="381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Arc 56">
            <a:extLst>
              <a:ext uri="{FF2B5EF4-FFF2-40B4-BE49-F238E27FC236}">
                <a16:creationId xmlns:a16="http://schemas.microsoft.com/office/drawing/2014/main" id="{EE8C287B-D148-E6F1-8F4F-BEC58FB65302}"/>
              </a:ext>
            </a:extLst>
          </p:cNvPr>
          <p:cNvSpPr/>
          <p:nvPr/>
        </p:nvSpPr>
        <p:spPr>
          <a:xfrm rot="20151665" flipV="1">
            <a:off x="4640283" y="4238672"/>
            <a:ext cx="795954" cy="492610"/>
          </a:xfrm>
          <a:prstGeom prst="arc">
            <a:avLst/>
          </a:prstGeom>
          <a:ln w="381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Arc 57">
            <a:extLst>
              <a:ext uri="{FF2B5EF4-FFF2-40B4-BE49-F238E27FC236}">
                <a16:creationId xmlns:a16="http://schemas.microsoft.com/office/drawing/2014/main" id="{069DF933-C364-9E17-AF43-B67520E76F33}"/>
              </a:ext>
            </a:extLst>
          </p:cNvPr>
          <p:cNvSpPr/>
          <p:nvPr/>
        </p:nvSpPr>
        <p:spPr>
          <a:xfrm rot="20151665" flipV="1">
            <a:off x="6005433" y="4238672"/>
            <a:ext cx="795954" cy="492610"/>
          </a:xfrm>
          <a:prstGeom prst="arc">
            <a:avLst/>
          </a:prstGeom>
          <a:ln w="381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Arc 58">
            <a:extLst>
              <a:ext uri="{FF2B5EF4-FFF2-40B4-BE49-F238E27FC236}">
                <a16:creationId xmlns:a16="http://schemas.microsoft.com/office/drawing/2014/main" id="{EC3C5B55-F29F-1E1F-9FB9-9C7BD75ED6FF}"/>
              </a:ext>
            </a:extLst>
          </p:cNvPr>
          <p:cNvSpPr/>
          <p:nvPr/>
        </p:nvSpPr>
        <p:spPr>
          <a:xfrm rot="20151665" flipV="1">
            <a:off x="7283158" y="4238672"/>
            <a:ext cx="795954" cy="492610"/>
          </a:xfrm>
          <a:prstGeom prst="arc">
            <a:avLst/>
          </a:prstGeom>
          <a:ln w="381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Arc 59">
            <a:extLst>
              <a:ext uri="{FF2B5EF4-FFF2-40B4-BE49-F238E27FC236}">
                <a16:creationId xmlns:a16="http://schemas.microsoft.com/office/drawing/2014/main" id="{19CE3319-C4FA-3C01-A28F-EDE81FD94B49}"/>
              </a:ext>
            </a:extLst>
          </p:cNvPr>
          <p:cNvSpPr/>
          <p:nvPr/>
        </p:nvSpPr>
        <p:spPr>
          <a:xfrm rot="20151665" flipV="1">
            <a:off x="8630187" y="4238672"/>
            <a:ext cx="795954" cy="492610"/>
          </a:xfrm>
          <a:prstGeom prst="arc">
            <a:avLst/>
          </a:prstGeom>
          <a:ln w="381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Arc 60">
            <a:extLst>
              <a:ext uri="{FF2B5EF4-FFF2-40B4-BE49-F238E27FC236}">
                <a16:creationId xmlns:a16="http://schemas.microsoft.com/office/drawing/2014/main" id="{93D52012-E745-024C-B0BC-9E6833908490}"/>
              </a:ext>
            </a:extLst>
          </p:cNvPr>
          <p:cNvSpPr/>
          <p:nvPr/>
        </p:nvSpPr>
        <p:spPr>
          <a:xfrm rot="5400000" flipV="1">
            <a:off x="4264777" y="4089219"/>
            <a:ext cx="795954" cy="492610"/>
          </a:xfrm>
          <a:prstGeom prst="arc">
            <a:avLst/>
          </a:prstGeom>
          <a:ln w="381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Arc 61">
            <a:extLst>
              <a:ext uri="{FF2B5EF4-FFF2-40B4-BE49-F238E27FC236}">
                <a16:creationId xmlns:a16="http://schemas.microsoft.com/office/drawing/2014/main" id="{7CBA71AC-3D47-067C-3164-4E10DDBF7612}"/>
              </a:ext>
            </a:extLst>
          </p:cNvPr>
          <p:cNvSpPr/>
          <p:nvPr/>
        </p:nvSpPr>
        <p:spPr>
          <a:xfrm rot="5400000" flipV="1">
            <a:off x="5523408" y="4089219"/>
            <a:ext cx="795954" cy="492610"/>
          </a:xfrm>
          <a:prstGeom prst="arc">
            <a:avLst/>
          </a:prstGeom>
          <a:ln w="381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Arc 62">
            <a:extLst>
              <a:ext uri="{FF2B5EF4-FFF2-40B4-BE49-F238E27FC236}">
                <a16:creationId xmlns:a16="http://schemas.microsoft.com/office/drawing/2014/main" id="{EFFC8F8E-AEB6-5C9D-B9E7-F3706BF3512C}"/>
              </a:ext>
            </a:extLst>
          </p:cNvPr>
          <p:cNvSpPr/>
          <p:nvPr/>
        </p:nvSpPr>
        <p:spPr>
          <a:xfrm rot="5400000" flipV="1">
            <a:off x="6879790" y="4089219"/>
            <a:ext cx="795954" cy="492610"/>
          </a:xfrm>
          <a:prstGeom prst="arc">
            <a:avLst/>
          </a:prstGeom>
          <a:ln w="381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Arc 63">
            <a:extLst>
              <a:ext uri="{FF2B5EF4-FFF2-40B4-BE49-F238E27FC236}">
                <a16:creationId xmlns:a16="http://schemas.microsoft.com/office/drawing/2014/main" id="{791972BB-6744-4081-ED28-55257A90DC87}"/>
              </a:ext>
            </a:extLst>
          </p:cNvPr>
          <p:cNvSpPr/>
          <p:nvPr/>
        </p:nvSpPr>
        <p:spPr>
          <a:xfrm rot="5400000" flipV="1">
            <a:off x="8157515" y="4089219"/>
            <a:ext cx="795954" cy="492610"/>
          </a:xfrm>
          <a:prstGeom prst="arc">
            <a:avLst/>
          </a:prstGeom>
          <a:ln w="381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Arc 64">
            <a:extLst>
              <a:ext uri="{FF2B5EF4-FFF2-40B4-BE49-F238E27FC236}">
                <a16:creationId xmlns:a16="http://schemas.microsoft.com/office/drawing/2014/main" id="{B82E462E-B079-ED31-9B03-B81C56B8CB57}"/>
              </a:ext>
            </a:extLst>
          </p:cNvPr>
          <p:cNvSpPr/>
          <p:nvPr/>
        </p:nvSpPr>
        <p:spPr>
          <a:xfrm rot="5400000" flipV="1">
            <a:off x="9390415" y="4089219"/>
            <a:ext cx="795954" cy="492610"/>
          </a:xfrm>
          <a:prstGeom prst="arc">
            <a:avLst/>
          </a:prstGeom>
          <a:ln w="381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Arc 65">
            <a:extLst>
              <a:ext uri="{FF2B5EF4-FFF2-40B4-BE49-F238E27FC236}">
                <a16:creationId xmlns:a16="http://schemas.microsoft.com/office/drawing/2014/main" id="{CF770A0B-D5FF-2903-9635-5FE912F37D8D}"/>
              </a:ext>
            </a:extLst>
          </p:cNvPr>
          <p:cNvSpPr/>
          <p:nvPr/>
        </p:nvSpPr>
        <p:spPr>
          <a:xfrm rot="20151665" flipV="1">
            <a:off x="3379889" y="4256773"/>
            <a:ext cx="795954" cy="492610"/>
          </a:xfrm>
          <a:prstGeom prst="arc">
            <a:avLst/>
          </a:prstGeom>
          <a:ln w="381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Arc 66">
            <a:extLst>
              <a:ext uri="{FF2B5EF4-FFF2-40B4-BE49-F238E27FC236}">
                <a16:creationId xmlns:a16="http://schemas.microsoft.com/office/drawing/2014/main" id="{A61D1621-185F-919E-930D-508AA170FB63}"/>
              </a:ext>
            </a:extLst>
          </p:cNvPr>
          <p:cNvSpPr/>
          <p:nvPr/>
        </p:nvSpPr>
        <p:spPr>
          <a:xfrm rot="20151665" flipV="1">
            <a:off x="4640283" y="4256773"/>
            <a:ext cx="795954" cy="492610"/>
          </a:xfrm>
          <a:prstGeom prst="arc">
            <a:avLst/>
          </a:prstGeom>
          <a:ln w="381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Arc 67">
            <a:extLst>
              <a:ext uri="{FF2B5EF4-FFF2-40B4-BE49-F238E27FC236}">
                <a16:creationId xmlns:a16="http://schemas.microsoft.com/office/drawing/2014/main" id="{491CFBFF-B7A5-5220-38C8-777989E3761F}"/>
              </a:ext>
            </a:extLst>
          </p:cNvPr>
          <p:cNvSpPr/>
          <p:nvPr/>
        </p:nvSpPr>
        <p:spPr>
          <a:xfrm rot="20151665" flipV="1">
            <a:off x="6005433" y="4256773"/>
            <a:ext cx="795954" cy="492610"/>
          </a:xfrm>
          <a:prstGeom prst="arc">
            <a:avLst/>
          </a:prstGeom>
          <a:ln w="381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Arc 68">
            <a:extLst>
              <a:ext uri="{FF2B5EF4-FFF2-40B4-BE49-F238E27FC236}">
                <a16:creationId xmlns:a16="http://schemas.microsoft.com/office/drawing/2014/main" id="{45509FC8-7111-F3A1-04CD-CC84EC4BB45B}"/>
              </a:ext>
            </a:extLst>
          </p:cNvPr>
          <p:cNvSpPr/>
          <p:nvPr/>
        </p:nvSpPr>
        <p:spPr>
          <a:xfrm rot="20151665" flipV="1">
            <a:off x="7283158" y="4256773"/>
            <a:ext cx="795954" cy="492610"/>
          </a:xfrm>
          <a:prstGeom prst="arc">
            <a:avLst/>
          </a:prstGeom>
          <a:ln w="381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Arc 69">
            <a:extLst>
              <a:ext uri="{FF2B5EF4-FFF2-40B4-BE49-F238E27FC236}">
                <a16:creationId xmlns:a16="http://schemas.microsoft.com/office/drawing/2014/main" id="{8E8F8B3F-8675-4635-5CAB-D3DE8843DE0F}"/>
              </a:ext>
            </a:extLst>
          </p:cNvPr>
          <p:cNvSpPr/>
          <p:nvPr/>
        </p:nvSpPr>
        <p:spPr>
          <a:xfrm rot="20151665" flipV="1">
            <a:off x="8630187" y="4256773"/>
            <a:ext cx="795954" cy="492610"/>
          </a:xfrm>
          <a:prstGeom prst="arc">
            <a:avLst/>
          </a:prstGeom>
          <a:ln w="381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Arc 70">
            <a:extLst>
              <a:ext uri="{FF2B5EF4-FFF2-40B4-BE49-F238E27FC236}">
                <a16:creationId xmlns:a16="http://schemas.microsoft.com/office/drawing/2014/main" id="{F70E9E76-E0F6-A013-DB32-A853B0C74395}"/>
              </a:ext>
            </a:extLst>
          </p:cNvPr>
          <p:cNvSpPr/>
          <p:nvPr/>
        </p:nvSpPr>
        <p:spPr>
          <a:xfrm rot="5400000" flipV="1">
            <a:off x="4264777" y="4088522"/>
            <a:ext cx="795954" cy="492610"/>
          </a:xfrm>
          <a:prstGeom prst="arc">
            <a:avLst/>
          </a:prstGeom>
          <a:ln w="381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FFDFBE46-8F9D-440C-C7BE-337A996FD2DB}"/>
              </a:ext>
            </a:extLst>
          </p:cNvPr>
          <p:cNvSpPr txBox="1"/>
          <p:nvPr/>
        </p:nvSpPr>
        <p:spPr>
          <a:xfrm>
            <a:off x="2474518" y="1467076"/>
            <a:ext cx="4199675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</a:rPr>
              <a:t>Strategic Sourcing /</a:t>
            </a:r>
          </a:p>
          <a:p>
            <a:pPr algn="ctr"/>
            <a:r>
              <a:rPr lang="en-US" sz="1400" dirty="0">
                <a:solidFill>
                  <a:schemeClr val="bg1"/>
                </a:solidFill>
              </a:rPr>
              <a:t>Source-to-Contract (S2C)</a:t>
            </a:r>
          </a:p>
        </p:txBody>
      </p:sp>
      <p:sp>
        <p:nvSpPr>
          <p:cNvPr id="74" name="Right Brace 73">
            <a:extLst>
              <a:ext uri="{FF2B5EF4-FFF2-40B4-BE49-F238E27FC236}">
                <a16:creationId xmlns:a16="http://schemas.microsoft.com/office/drawing/2014/main" id="{BC0225F7-6E39-D52A-3864-48ABFBD74756}"/>
              </a:ext>
            </a:extLst>
          </p:cNvPr>
          <p:cNvSpPr/>
          <p:nvPr/>
        </p:nvSpPr>
        <p:spPr>
          <a:xfrm rot="16200000">
            <a:off x="4403550" y="-381718"/>
            <a:ext cx="288811" cy="5100199"/>
          </a:xfrm>
          <a:prstGeom prst="rightBrac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DB12636E-4EBD-7C24-C388-D0AF759B62B1}"/>
              </a:ext>
            </a:extLst>
          </p:cNvPr>
          <p:cNvSpPr/>
          <p:nvPr/>
        </p:nvSpPr>
        <p:spPr>
          <a:xfrm>
            <a:off x="0" y="6578546"/>
            <a:ext cx="12192000" cy="27945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i="1" dirty="0"/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1F44BF2D-3940-5B07-2CA8-EF2D91EABDC1}"/>
              </a:ext>
            </a:extLst>
          </p:cNvPr>
          <p:cNvSpPr txBox="1"/>
          <p:nvPr/>
        </p:nvSpPr>
        <p:spPr>
          <a:xfrm>
            <a:off x="2432465" y="176882"/>
            <a:ext cx="7576754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latin typeface="+mj-lt"/>
              </a:rPr>
              <a:t>The Procurement Function “One-Pager”</a:t>
            </a:r>
          </a:p>
          <a:p>
            <a:r>
              <a:rPr lang="en-US" sz="3200" dirty="0">
                <a:solidFill>
                  <a:schemeClr val="bg1"/>
                </a:solidFill>
                <a:latin typeface="+mj-lt"/>
              </a:rPr>
              <a:t>What does </a:t>
            </a:r>
          </a:p>
        </p:txBody>
      </p:sp>
      <p:pic>
        <p:nvPicPr>
          <p:cNvPr id="79" name="Picture 78">
            <a:extLst>
              <a:ext uri="{FF2B5EF4-FFF2-40B4-BE49-F238E27FC236}">
                <a16:creationId xmlns:a16="http://schemas.microsoft.com/office/drawing/2014/main" id="{1202183A-237D-5306-2F07-05F1DFC78F0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016827" y="5775148"/>
            <a:ext cx="2138382" cy="677154"/>
          </a:xfrm>
          <a:prstGeom prst="rect">
            <a:avLst/>
          </a:prstGeom>
        </p:spPr>
      </p:pic>
      <p:sp>
        <p:nvSpPr>
          <p:cNvPr id="5" name="Flowchart: Terminator 4">
            <a:extLst>
              <a:ext uri="{FF2B5EF4-FFF2-40B4-BE49-F238E27FC236}">
                <a16:creationId xmlns:a16="http://schemas.microsoft.com/office/drawing/2014/main" id="{B8AAD5CB-B31A-61C4-A8BC-667B780FFC00}"/>
              </a:ext>
            </a:extLst>
          </p:cNvPr>
          <p:cNvSpPr/>
          <p:nvPr/>
        </p:nvSpPr>
        <p:spPr>
          <a:xfrm>
            <a:off x="274639" y="3736405"/>
            <a:ext cx="1115736" cy="400890"/>
          </a:xfrm>
          <a:prstGeom prst="flowChartTerminator">
            <a:avLst/>
          </a:prstGeom>
          <a:solidFill>
            <a:srgbClr val="FFDE5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>
                <a:solidFill>
                  <a:schemeClr val="tx1"/>
                </a:solidFill>
              </a:rPr>
              <a:t>All requests to “buy stuff”</a:t>
            </a: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63F1A5D1-1BC2-BC2A-66F7-E55F4D1E4D0D}"/>
              </a:ext>
            </a:extLst>
          </p:cNvPr>
          <p:cNvSpPr/>
          <p:nvPr/>
        </p:nvSpPr>
        <p:spPr>
          <a:xfrm>
            <a:off x="1508661" y="3905376"/>
            <a:ext cx="356532" cy="103887"/>
          </a:xfrm>
          <a:prstGeom prst="rightArrow">
            <a:avLst>
              <a:gd name="adj1" fmla="val 51143"/>
              <a:gd name="adj2" fmla="val 80349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8699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473B75"/>
      </a:accent1>
      <a:accent2>
        <a:srgbClr val="9387B2"/>
      </a:accent2>
      <a:accent3>
        <a:srgbClr val="E0E4E8"/>
      </a:accent3>
      <a:accent4>
        <a:srgbClr val="38B4A4"/>
      </a:accent4>
      <a:accent5>
        <a:srgbClr val="534D79"/>
      </a:accent5>
      <a:accent6>
        <a:srgbClr val="6A5692"/>
      </a:accent6>
      <a:hlink>
        <a:srgbClr val="38B4A4"/>
      </a:hlink>
      <a:folHlink>
        <a:srgbClr val="7030A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4507</TotalTime>
  <Words>86</Words>
  <Application>Microsoft Office PowerPoint</Application>
  <PresentationFormat>Широкоэкранный</PresentationFormat>
  <Paragraphs>29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Joël Collin-Demers</dc:creator>
  <cp:lastModifiedBy>Popov, Sergey E</cp:lastModifiedBy>
  <cp:revision>27</cp:revision>
  <dcterms:created xsi:type="dcterms:W3CDTF">2020-01-04T03:40:52Z</dcterms:created>
  <dcterms:modified xsi:type="dcterms:W3CDTF">2024-09-07T10:29:37Z</dcterms:modified>
</cp:coreProperties>
</file>